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56" r:id="rId2"/>
    <p:sldId id="281" r:id="rId3"/>
    <p:sldId id="277" r:id="rId4"/>
    <p:sldId id="275" r:id="rId5"/>
    <p:sldId id="285" r:id="rId6"/>
    <p:sldId id="286" r:id="rId7"/>
    <p:sldId id="287" r:id="rId8"/>
    <p:sldId id="278" r:id="rId9"/>
    <p:sldId id="279" r:id="rId10"/>
    <p:sldId id="290" r:id="rId11"/>
    <p:sldId id="289" r:id="rId12"/>
    <p:sldId id="284" r:id="rId13"/>
    <p:sldId id="291" r:id="rId14"/>
    <p:sldId id="280" r:id="rId15"/>
    <p:sldId id="272" r:id="rId16"/>
    <p:sldId id="263" r:id="rId17"/>
    <p:sldId id="258" r:id="rId18"/>
    <p:sldId id="266" r:id="rId19"/>
    <p:sldId id="270" r:id="rId20"/>
    <p:sldId id="265" r:id="rId21"/>
    <p:sldId id="264" r:id="rId22"/>
    <p:sldId id="260" r:id="rId23"/>
    <p:sldId id="268" r:id="rId24"/>
    <p:sldId id="271" r:id="rId25"/>
    <p:sldId id="259" r:id="rId26"/>
    <p:sldId id="282" r:id="rId27"/>
    <p:sldId id="267" r:id="rId28"/>
    <p:sldId id="273" r:id="rId29"/>
    <p:sldId id="274" r:id="rId30"/>
    <p:sldId id="269" r:id="rId31"/>
  </p:sldIdLst>
  <p:sldSz cx="9144000" cy="6858000" type="screen4x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87" autoAdjust="0"/>
    <p:restoredTop sz="90451" autoAdjust="0"/>
  </p:normalViewPr>
  <p:slideViewPr>
    <p:cSldViewPr>
      <p:cViewPr varScale="1">
        <p:scale>
          <a:sx n="93" d="100"/>
          <a:sy n="93" d="100"/>
        </p:scale>
        <p:origin x="1692" y="8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Lst>
  </p:outlineViewPr>
  <p:notesTextViewPr>
    <p:cViewPr>
      <p:scale>
        <a:sx n="1" d="1"/>
        <a:sy n="1" d="1"/>
      </p:scale>
      <p:origin x="0" y="0"/>
    </p:cViewPr>
  </p:notesTextViewPr>
  <p:sorterViewPr>
    <p:cViewPr>
      <p:scale>
        <a:sx n="100" d="100"/>
        <a:sy n="100" d="100"/>
      </p:scale>
      <p:origin x="0" y="0"/>
    </p:cViewPr>
  </p:sorterViewPr>
  <p:notesViewPr>
    <p:cSldViewPr>
      <p:cViewPr varScale="1">
        <p:scale>
          <a:sx n="73" d="100"/>
          <a:sy n="73" d="100"/>
        </p:scale>
        <p:origin x="-3318" y="-90"/>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8" Type="http://schemas.openxmlformats.org/officeDocument/2006/relationships/slide" Target="slides/slide20.xml"/><Relationship Id="rId13" Type="http://schemas.openxmlformats.org/officeDocument/2006/relationships/slide" Target="slides/slide25.xml"/><Relationship Id="rId3" Type="http://schemas.openxmlformats.org/officeDocument/2006/relationships/slide" Target="slides/slide11.xml"/><Relationship Id="rId7" Type="http://schemas.openxmlformats.org/officeDocument/2006/relationships/slide" Target="slides/slide19.xml"/><Relationship Id="rId12" Type="http://schemas.openxmlformats.org/officeDocument/2006/relationships/slide" Target="slides/slide24.xml"/><Relationship Id="rId2" Type="http://schemas.openxmlformats.org/officeDocument/2006/relationships/slide" Target="slides/slide10.xml"/><Relationship Id="rId1" Type="http://schemas.openxmlformats.org/officeDocument/2006/relationships/slide" Target="slides/slide1.xml"/><Relationship Id="rId6" Type="http://schemas.openxmlformats.org/officeDocument/2006/relationships/slide" Target="slides/slide18.xml"/><Relationship Id="rId11" Type="http://schemas.openxmlformats.org/officeDocument/2006/relationships/slide" Target="slides/slide23.xml"/><Relationship Id="rId5" Type="http://schemas.openxmlformats.org/officeDocument/2006/relationships/slide" Target="slides/slide17.xml"/><Relationship Id="rId15" Type="http://schemas.openxmlformats.org/officeDocument/2006/relationships/slide" Target="slides/slide30.xml"/><Relationship Id="rId10" Type="http://schemas.openxmlformats.org/officeDocument/2006/relationships/slide" Target="slides/slide22.xml"/><Relationship Id="rId4" Type="http://schemas.openxmlformats.org/officeDocument/2006/relationships/slide" Target="slides/slide16.xml"/><Relationship Id="rId9" Type="http://schemas.openxmlformats.org/officeDocument/2006/relationships/slide" Target="slides/slide21.xml"/><Relationship Id="rId14" Type="http://schemas.openxmlformats.org/officeDocument/2006/relationships/slide" Target="slides/slide2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UYPE Danny" userId="048ce312-3cff-4b76-b9d4-10bf8465b045" providerId="ADAL" clId="{83E76553-86DB-4B0C-97BF-FF6D3D6E7DE9}"/>
    <pc:docChg chg="custSel addSld delSld modSld sldOrd">
      <pc:chgData name="PUYPE Danny" userId="048ce312-3cff-4b76-b9d4-10bf8465b045" providerId="ADAL" clId="{83E76553-86DB-4B0C-97BF-FF6D3D6E7DE9}" dt="2023-07-03T14:15:22.460" v="114" actId="113"/>
      <pc:docMkLst>
        <pc:docMk/>
      </pc:docMkLst>
      <pc:sldChg chg="modSp mod">
        <pc:chgData name="PUYPE Danny" userId="048ce312-3cff-4b76-b9d4-10bf8465b045" providerId="ADAL" clId="{83E76553-86DB-4B0C-97BF-FF6D3D6E7DE9}" dt="2023-05-30T07:23:39.345" v="93" actId="255"/>
        <pc:sldMkLst>
          <pc:docMk/>
          <pc:sldMk cId="3468480238" sldId="256"/>
        </pc:sldMkLst>
        <pc:spChg chg="mod">
          <ac:chgData name="PUYPE Danny" userId="048ce312-3cff-4b76-b9d4-10bf8465b045" providerId="ADAL" clId="{83E76553-86DB-4B0C-97BF-FF6D3D6E7DE9}" dt="2023-05-30T07:23:39.345" v="93" actId="255"/>
          <ac:spMkLst>
            <pc:docMk/>
            <pc:sldMk cId="3468480238" sldId="256"/>
            <ac:spMk id="2" creationId="{00000000-0000-0000-0000-000000000000}"/>
          </ac:spMkLst>
        </pc:spChg>
        <pc:spChg chg="mod">
          <ac:chgData name="PUYPE Danny" userId="048ce312-3cff-4b76-b9d4-10bf8465b045" providerId="ADAL" clId="{83E76553-86DB-4B0C-97BF-FF6D3D6E7DE9}" dt="2023-05-30T07:23:05.133" v="89" actId="27636"/>
          <ac:spMkLst>
            <pc:docMk/>
            <pc:sldMk cId="3468480238" sldId="256"/>
            <ac:spMk id="3" creationId="{00000000-0000-0000-0000-000000000000}"/>
          </ac:spMkLst>
        </pc:spChg>
      </pc:sldChg>
      <pc:sldChg chg="modSp mod">
        <pc:chgData name="PUYPE Danny" userId="048ce312-3cff-4b76-b9d4-10bf8465b045" providerId="ADAL" clId="{83E76553-86DB-4B0C-97BF-FF6D3D6E7DE9}" dt="2023-07-03T14:15:22.460" v="114" actId="113"/>
        <pc:sldMkLst>
          <pc:docMk/>
          <pc:sldMk cId="2636874591" sldId="265"/>
        </pc:sldMkLst>
        <pc:spChg chg="mod">
          <ac:chgData name="PUYPE Danny" userId="048ce312-3cff-4b76-b9d4-10bf8465b045" providerId="ADAL" clId="{83E76553-86DB-4B0C-97BF-FF6D3D6E7DE9}" dt="2023-07-03T14:15:22.460" v="114" actId="113"/>
          <ac:spMkLst>
            <pc:docMk/>
            <pc:sldMk cId="2636874591" sldId="265"/>
            <ac:spMk id="3" creationId="{00000000-0000-0000-0000-000000000000}"/>
          </ac:spMkLst>
        </pc:spChg>
      </pc:sldChg>
      <pc:sldChg chg="ord">
        <pc:chgData name="PUYPE Danny" userId="048ce312-3cff-4b76-b9d4-10bf8465b045" providerId="ADAL" clId="{83E76553-86DB-4B0C-97BF-FF6D3D6E7DE9}" dt="2023-07-03T11:20:24.301" v="113"/>
        <pc:sldMkLst>
          <pc:docMk/>
          <pc:sldMk cId="3497112228" sldId="271"/>
        </pc:sldMkLst>
      </pc:sldChg>
      <pc:sldChg chg="modSp">
        <pc:chgData name="PUYPE Danny" userId="048ce312-3cff-4b76-b9d4-10bf8465b045" providerId="ADAL" clId="{83E76553-86DB-4B0C-97BF-FF6D3D6E7DE9}" dt="2023-05-30T07:20:07.619" v="63" actId="20577"/>
        <pc:sldMkLst>
          <pc:docMk/>
          <pc:sldMk cId="479182331" sldId="275"/>
        </pc:sldMkLst>
        <pc:graphicFrameChg chg="mod">
          <ac:chgData name="PUYPE Danny" userId="048ce312-3cff-4b76-b9d4-10bf8465b045" providerId="ADAL" clId="{83E76553-86DB-4B0C-97BF-FF6D3D6E7DE9}" dt="2023-05-30T07:20:07.619" v="63" actId="20577"/>
          <ac:graphicFrameMkLst>
            <pc:docMk/>
            <pc:sldMk cId="479182331" sldId="275"/>
            <ac:graphicFrameMk id="4" creationId="{00000000-0000-0000-0000-000000000000}"/>
          </ac:graphicFrameMkLst>
        </pc:graphicFrameChg>
      </pc:sldChg>
      <pc:sldChg chg="modSp">
        <pc:chgData name="PUYPE Danny" userId="048ce312-3cff-4b76-b9d4-10bf8465b045" providerId="ADAL" clId="{83E76553-86DB-4B0C-97BF-FF6D3D6E7DE9}" dt="2023-07-03T09:26:58.856" v="111" actId="20577"/>
        <pc:sldMkLst>
          <pc:docMk/>
          <pc:sldMk cId="3008259033" sldId="284"/>
        </pc:sldMkLst>
        <pc:graphicFrameChg chg="mod">
          <ac:chgData name="PUYPE Danny" userId="048ce312-3cff-4b76-b9d4-10bf8465b045" providerId="ADAL" clId="{83E76553-86DB-4B0C-97BF-FF6D3D6E7DE9}" dt="2023-07-03T09:26:58.856" v="111" actId="20577"/>
          <ac:graphicFrameMkLst>
            <pc:docMk/>
            <pc:sldMk cId="3008259033" sldId="284"/>
            <ac:graphicFrameMk id="4" creationId="{76AFA7F6-D4AF-5FAC-7098-97A19914E34D}"/>
          </ac:graphicFrameMkLst>
        </pc:graphicFrameChg>
      </pc:sldChg>
      <pc:sldChg chg="modSp">
        <pc:chgData name="PUYPE Danny" userId="048ce312-3cff-4b76-b9d4-10bf8465b045" providerId="ADAL" clId="{83E76553-86DB-4B0C-97BF-FF6D3D6E7DE9}" dt="2023-05-30T07:11:42.279" v="29" actId="20577"/>
        <pc:sldMkLst>
          <pc:docMk/>
          <pc:sldMk cId="2294020245" sldId="287"/>
        </pc:sldMkLst>
        <pc:graphicFrameChg chg="mod">
          <ac:chgData name="PUYPE Danny" userId="048ce312-3cff-4b76-b9d4-10bf8465b045" providerId="ADAL" clId="{83E76553-86DB-4B0C-97BF-FF6D3D6E7DE9}" dt="2023-05-30T07:11:42.279" v="29" actId="20577"/>
          <ac:graphicFrameMkLst>
            <pc:docMk/>
            <pc:sldMk cId="2294020245" sldId="287"/>
            <ac:graphicFrameMk id="4" creationId="{00000000-0000-0000-0000-000000000000}"/>
          </ac:graphicFrameMkLst>
        </pc:graphicFrameChg>
      </pc:sldChg>
      <pc:sldChg chg="addSp delSp modSp new del mod">
        <pc:chgData name="PUYPE Danny" userId="048ce312-3cff-4b76-b9d4-10bf8465b045" providerId="ADAL" clId="{83E76553-86DB-4B0C-97BF-FF6D3D6E7DE9}" dt="2023-07-03T09:26:09.181" v="99" actId="47"/>
        <pc:sldMkLst>
          <pc:docMk/>
          <pc:sldMk cId="1872843723" sldId="288"/>
        </pc:sldMkLst>
        <pc:spChg chg="del">
          <ac:chgData name="PUYPE Danny" userId="048ce312-3cff-4b76-b9d4-10bf8465b045" providerId="ADAL" clId="{83E76553-86DB-4B0C-97BF-FF6D3D6E7DE9}" dt="2023-05-30T14:39:43.246" v="95" actId="931"/>
          <ac:spMkLst>
            <pc:docMk/>
            <pc:sldMk cId="1872843723" sldId="288"/>
            <ac:spMk id="2" creationId="{F6A03C7C-8ED4-7BD7-8506-EB846D695659}"/>
          </ac:spMkLst>
        </pc:spChg>
        <pc:spChg chg="mod">
          <ac:chgData name="PUYPE Danny" userId="048ce312-3cff-4b76-b9d4-10bf8465b045" providerId="ADAL" clId="{83E76553-86DB-4B0C-97BF-FF6D3D6E7DE9}" dt="2023-05-30T14:39:43.506" v="96" actId="27636"/>
          <ac:spMkLst>
            <pc:docMk/>
            <pc:sldMk cId="1872843723" sldId="288"/>
            <ac:spMk id="3" creationId="{43B777A0-BCC3-AEF6-D06D-6E802C0D2D8E}"/>
          </ac:spMkLst>
        </pc:spChg>
        <pc:picChg chg="add mod">
          <ac:chgData name="PUYPE Danny" userId="048ce312-3cff-4b76-b9d4-10bf8465b045" providerId="ADAL" clId="{83E76553-86DB-4B0C-97BF-FF6D3D6E7DE9}" dt="2023-05-30T14:39:46.632" v="98" actId="962"/>
          <ac:picMkLst>
            <pc:docMk/>
            <pc:sldMk cId="1872843723" sldId="288"/>
            <ac:picMk id="5" creationId="{FACA7D3F-81B0-D87B-3BB6-D9A98EE82EF8}"/>
          </ac:picMkLst>
        </pc:picChg>
      </pc:sldChg>
    </pc:docChg>
  </pc:docChgLst>
  <pc:docChgLst>
    <pc:chgData name="PUYPE Danny" userId="048ce312-3cff-4b76-b9d4-10bf8465b045" providerId="ADAL" clId="{33A1006D-3801-4929-AC3A-536289EE7A0C}"/>
    <pc:docChg chg="custSel modSld">
      <pc:chgData name="PUYPE Danny" userId="048ce312-3cff-4b76-b9d4-10bf8465b045" providerId="ADAL" clId="{33A1006D-3801-4929-AC3A-536289EE7A0C}" dt="2023-11-12T20:40:22.997" v="4" actId="14100"/>
      <pc:docMkLst>
        <pc:docMk/>
      </pc:docMkLst>
      <pc:sldChg chg="modSp mod">
        <pc:chgData name="PUYPE Danny" userId="048ce312-3cff-4b76-b9d4-10bf8465b045" providerId="ADAL" clId="{33A1006D-3801-4929-AC3A-536289EE7A0C}" dt="2023-11-12T20:40:22.997" v="4" actId="14100"/>
        <pc:sldMkLst>
          <pc:docMk/>
          <pc:sldMk cId="3330185016" sldId="272"/>
        </pc:sldMkLst>
        <pc:spChg chg="mod">
          <ac:chgData name="PUYPE Danny" userId="048ce312-3cff-4b76-b9d4-10bf8465b045" providerId="ADAL" clId="{33A1006D-3801-4929-AC3A-536289EE7A0C}" dt="2023-11-12T20:40:22.997" v="4" actId="14100"/>
          <ac:spMkLst>
            <pc:docMk/>
            <pc:sldMk cId="3330185016" sldId="272"/>
            <ac:spMk id="2" creationId="{00000000-0000-0000-0000-000000000000}"/>
          </ac:spMkLst>
        </pc:spChg>
      </pc:sldChg>
    </pc:docChg>
  </pc:docChgLst>
  <pc:docChgLst>
    <pc:chgData name="Danny PUYPE" userId="048ce312-3cff-4b76-b9d4-10bf8465b045" providerId="ADAL" clId="{61214182-FCF7-4204-BC9C-D2A4449C0EFD}"/>
    <pc:docChg chg="undo custSel addSld delSld modSld sldOrd">
      <pc:chgData name="Danny PUYPE" userId="048ce312-3cff-4b76-b9d4-10bf8465b045" providerId="ADAL" clId="{61214182-FCF7-4204-BC9C-D2A4449C0EFD}" dt="2023-06-18T12:40:52.096" v="480" actId="113"/>
      <pc:docMkLst>
        <pc:docMk/>
      </pc:docMkLst>
      <pc:sldChg chg="modNotesTx">
        <pc:chgData name="Danny PUYPE" userId="048ce312-3cff-4b76-b9d4-10bf8465b045" providerId="ADAL" clId="{61214182-FCF7-4204-BC9C-D2A4449C0EFD}" dt="2023-06-18T12:14:22.923" v="0"/>
        <pc:sldMkLst>
          <pc:docMk/>
          <pc:sldMk cId="2835583198" sldId="278"/>
        </pc:sldMkLst>
      </pc:sldChg>
      <pc:sldChg chg="del">
        <pc:chgData name="Danny PUYPE" userId="048ce312-3cff-4b76-b9d4-10bf8465b045" providerId="ADAL" clId="{61214182-FCF7-4204-BC9C-D2A4449C0EFD}" dt="2023-06-18T12:21:05.089" v="35" actId="2696"/>
        <pc:sldMkLst>
          <pc:docMk/>
          <pc:sldMk cId="3785324946" sldId="283"/>
        </pc:sldMkLst>
      </pc:sldChg>
      <pc:sldChg chg="modSp">
        <pc:chgData name="Danny PUYPE" userId="048ce312-3cff-4b76-b9d4-10bf8465b045" providerId="ADAL" clId="{61214182-FCF7-4204-BC9C-D2A4449C0EFD}" dt="2023-06-18T12:40:52.096" v="480" actId="113"/>
        <pc:sldMkLst>
          <pc:docMk/>
          <pc:sldMk cId="3008259033" sldId="284"/>
        </pc:sldMkLst>
        <pc:graphicFrameChg chg="mod">
          <ac:chgData name="Danny PUYPE" userId="048ce312-3cff-4b76-b9d4-10bf8465b045" providerId="ADAL" clId="{61214182-FCF7-4204-BC9C-D2A4449C0EFD}" dt="2023-06-18T12:40:52.096" v="480" actId="113"/>
          <ac:graphicFrameMkLst>
            <pc:docMk/>
            <pc:sldMk cId="3008259033" sldId="284"/>
            <ac:graphicFrameMk id="4" creationId="{76AFA7F6-D4AF-5FAC-7098-97A19914E34D}"/>
          </ac:graphicFrameMkLst>
        </pc:graphicFrameChg>
      </pc:sldChg>
      <pc:sldChg chg="modSp new mod ord">
        <pc:chgData name="Danny PUYPE" userId="048ce312-3cff-4b76-b9d4-10bf8465b045" providerId="ADAL" clId="{61214182-FCF7-4204-BC9C-D2A4449C0EFD}" dt="2023-06-18T12:22:00.478" v="50"/>
        <pc:sldMkLst>
          <pc:docMk/>
          <pc:sldMk cId="750580197" sldId="289"/>
        </pc:sldMkLst>
        <pc:spChg chg="mod">
          <ac:chgData name="Danny PUYPE" userId="048ce312-3cff-4b76-b9d4-10bf8465b045" providerId="ADAL" clId="{61214182-FCF7-4204-BC9C-D2A4449C0EFD}" dt="2023-06-18T12:21:05.205" v="36" actId="27636"/>
          <ac:spMkLst>
            <pc:docMk/>
            <pc:sldMk cId="750580197" sldId="289"/>
            <ac:spMk id="2" creationId="{6EA03D30-3E65-6B51-EA90-2FC4647F6465}"/>
          </ac:spMkLst>
        </pc:spChg>
        <pc:spChg chg="mod">
          <ac:chgData name="Danny PUYPE" userId="048ce312-3cff-4b76-b9d4-10bf8465b045" providerId="ADAL" clId="{61214182-FCF7-4204-BC9C-D2A4449C0EFD}" dt="2023-06-18T12:20:51.693" v="34" actId="6549"/>
          <ac:spMkLst>
            <pc:docMk/>
            <pc:sldMk cId="750580197" sldId="289"/>
            <ac:spMk id="3" creationId="{036E74C3-E76F-D46D-AC82-09A37EEF86F3}"/>
          </ac:spMkLst>
        </pc:spChg>
      </pc:sldChg>
      <pc:sldChg chg="modSp add">
        <pc:chgData name="Danny PUYPE" userId="048ce312-3cff-4b76-b9d4-10bf8465b045" providerId="ADAL" clId="{61214182-FCF7-4204-BC9C-D2A4449C0EFD}" dt="2023-06-18T12:21:42.187" v="49" actId="20577"/>
        <pc:sldMkLst>
          <pc:docMk/>
          <pc:sldMk cId="2217075236" sldId="290"/>
        </pc:sldMkLst>
        <pc:spChg chg="mod">
          <ac:chgData name="Danny PUYPE" userId="048ce312-3cff-4b76-b9d4-10bf8465b045" providerId="ADAL" clId="{61214182-FCF7-4204-BC9C-D2A4449C0EFD}" dt="2023-06-18T12:21:42.187" v="49" actId="20577"/>
          <ac:spMkLst>
            <pc:docMk/>
            <pc:sldMk cId="2217075236" sldId="290"/>
            <ac:spMk id="3" creationId="{7B7078EE-4B8B-447F-8C9B-D535ECF5DA6C}"/>
          </ac:spMkLst>
        </pc:spChg>
      </pc:sldChg>
      <pc:sldChg chg="modSp add mod modNotesTx">
        <pc:chgData name="Danny PUYPE" userId="048ce312-3cff-4b76-b9d4-10bf8465b045" providerId="ADAL" clId="{61214182-FCF7-4204-BC9C-D2A4449C0EFD}" dt="2023-06-18T12:39:41.776" v="445" actId="33524"/>
        <pc:sldMkLst>
          <pc:docMk/>
          <pc:sldMk cId="2410294717" sldId="291"/>
        </pc:sldMkLst>
        <pc:spChg chg="mod">
          <ac:chgData name="Danny PUYPE" userId="048ce312-3cff-4b76-b9d4-10bf8465b045" providerId="ADAL" clId="{61214182-FCF7-4204-BC9C-D2A4449C0EFD}" dt="2023-06-18T12:24:43.620" v="96" actId="20577"/>
          <ac:spMkLst>
            <pc:docMk/>
            <pc:sldMk cId="2410294717" sldId="291"/>
            <ac:spMk id="3" creationId="{00000000-0000-0000-0000-000000000000}"/>
          </ac:spMkLst>
        </pc:spChg>
        <pc:graphicFrameChg chg="mod">
          <ac:chgData name="Danny PUYPE" userId="048ce312-3cff-4b76-b9d4-10bf8465b045" providerId="ADAL" clId="{61214182-FCF7-4204-BC9C-D2A4449C0EFD}" dt="2023-06-18T12:39:41.776" v="445" actId="33524"/>
          <ac:graphicFrameMkLst>
            <pc:docMk/>
            <pc:sldMk cId="2410294717" sldId="291"/>
            <ac:graphicFrameMk id="4" creationId="{76AFA7F6-D4AF-5FAC-7098-97A19914E34D}"/>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E00650-DE0F-47BF-9232-FDF1FAFD8BFE}"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1BEE7093-6A84-4AE2-AED6-553FFE1DABE9}">
      <dgm:prSet custT="1"/>
      <dgm:spPr/>
      <dgm:t>
        <a:bodyPr/>
        <a:lstStyle/>
        <a:p>
          <a:pPr rtl="0"/>
          <a:r>
            <a:rPr lang="nl-BE" sz="1600" b="1" dirty="0"/>
            <a:t>Outlook</a:t>
          </a:r>
          <a:endParaRPr lang="fr-BE" sz="1600" b="1" dirty="0"/>
        </a:p>
      </dgm:t>
    </dgm:pt>
    <dgm:pt modelId="{D24A4113-A858-444D-864F-0D33274A1DDE}" type="parTrans" cxnId="{9EECB7A2-6A81-4D9D-8D26-2802A72C7C1E}">
      <dgm:prSet/>
      <dgm:spPr/>
      <dgm:t>
        <a:bodyPr/>
        <a:lstStyle/>
        <a:p>
          <a:endParaRPr lang="en-US"/>
        </a:p>
      </dgm:t>
    </dgm:pt>
    <dgm:pt modelId="{F1C7EB16-BDC0-4BC1-931C-AAEFBC8FFD2C}" type="sibTrans" cxnId="{9EECB7A2-6A81-4D9D-8D26-2802A72C7C1E}">
      <dgm:prSet/>
      <dgm:spPr/>
      <dgm:t>
        <a:bodyPr/>
        <a:lstStyle/>
        <a:p>
          <a:endParaRPr lang="en-US"/>
        </a:p>
      </dgm:t>
    </dgm:pt>
    <dgm:pt modelId="{CF9834BE-3C61-4879-9FA4-7513A002DB60}">
      <dgm:prSet custT="1"/>
      <dgm:spPr/>
      <dgm:t>
        <a:bodyPr/>
        <a:lstStyle/>
        <a:p>
          <a:pPr rtl="0"/>
          <a:r>
            <a:rPr lang="nl-BE" sz="1600" b="1" dirty="0"/>
            <a:t>Environment</a:t>
          </a:r>
          <a:endParaRPr lang="fr-BE" sz="1600" b="1" dirty="0"/>
        </a:p>
      </dgm:t>
    </dgm:pt>
    <dgm:pt modelId="{628F772D-5FD8-4D64-A117-9134398C7591}" type="parTrans" cxnId="{E4379D7B-8963-46C6-BBC5-63B06CA7BBF7}">
      <dgm:prSet/>
      <dgm:spPr/>
      <dgm:t>
        <a:bodyPr/>
        <a:lstStyle/>
        <a:p>
          <a:endParaRPr lang="en-US"/>
        </a:p>
      </dgm:t>
    </dgm:pt>
    <dgm:pt modelId="{02974B1F-4A5B-4104-8E39-E4F5EF1B373B}" type="sibTrans" cxnId="{E4379D7B-8963-46C6-BBC5-63B06CA7BBF7}">
      <dgm:prSet/>
      <dgm:spPr/>
      <dgm:t>
        <a:bodyPr/>
        <a:lstStyle/>
        <a:p>
          <a:endParaRPr lang="en-US"/>
        </a:p>
      </dgm:t>
    </dgm:pt>
    <dgm:pt modelId="{37514805-4F88-457C-A667-73624B72EAE1}">
      <dgm:prSet custT="1"/>
      <dgm:spPr/>
      <dgm:t>
        <a:bodyPr/>
        <a:lstStyle/>
        <a:p>
          <a:pPr rtl="0"/>
          <a:r>
            <a:rPr lang="nl-BE" sz="1600" b="1" dirty="0" err="1"/>
            <a:t>Automate</a:t>
          </a:r>
          <a:endParaRPr lang="fr-BE" sz="1600" b="1" dirty="0"/>
        </a:p>
      </dgm:t>
    </dgm:pt>
    <dgm:pt modelId="{E0F50092-637A-476E-9E4A-9D09E1BE9120}" type="parTrans" cxnId="{6BEDF805-6A87-425D-857D-92612D919A45}">
      <dgm:prSet/>
      <dgm:spPr/>
      <dgm:t>
        <a:bodyPr/>
        <a:lstStyle/>
        <a:p>
          <a:endParaRPr lang="en-US"/>
        </a:p>
      </dgm:t>
    </dgm:pt>
    <dgm:pt modelId="{7C73A812-E524-4795-AAD6-AF87C94C9672}" type="sibTrans" cxnId="{6BEDF805-6A87-425D-857D-92612D919A45}">
      <dgm:prSet/>
      <dgm:spPr/>
      <dgm:t>
        <a:bodyPr/>
        <a:lstStyle/>
        <a:p>
          <a:endParaRPr lang="en-US"/>
        </a:p>
      </dgm:t>
    </dgm:pt>
    <dgm:pt modelId="{A9102BE0-6630-4813-B6B9-8A5C3272AA40}">
      <dgm:prSet custT="1"/>
      <dgm:spPr/>
      <dgm:t>
        <a:bodyPr/>
        <a:lstStyle/>
        <a:p>
          <a:pPr rtl="0"/>
          <a:r>
            <a:rPr lang="nl-BE" sz="1200" dirty="0"/>
            <a:t>Rules / Quicksteps / Templates / </a:t>
          </a:r>
          <a:r>
            <a:rPr lang="nl-BE" sz="1200" dirty="0" err="1"/>
            <a:t>Quickparts</a:t>
          </a:r>
          <a:r>
            <a:rPr lang="nl-BE" sz="1200" dirty="0"/>
            <a:t> / </a:t>
          </a:r>
          <a:r>
            <a:rPr lang="nl-BE" sz="1200" dirty="0" err="1"/>
            <a:t>Autotext</a:t>
          </a:r>
          <a:r>
            <a:rPr lang="nl-BE" sz="1200" dirty="0"/>
            <a:t> / </a:t>
          </a:r>
          <a:r>
            <a:rPr lang="nl-BE" sz="1200" dirty="0" err="1"/>
            <a:t>Archive</a:t>
          </a:r>
          <a:r>
            <a:rPr lang="nl-BE" sz="1200" dirty="0"/>
            <a:t> /  …</a:t>
          </a:r>
          <a:endParaRPr lang="fr-BE" sz="1200" dirty="0"/>
        </a:p>
      </dgm:t>
    </dgm:pt>
    <dgm:pt modelId="{B245A390-7EF3-40AE-9580-53A06C73F29E}" type="parTrans" cxnId="{04D5F071-E6C8-4639-B414-F205FFF41C78}">
      <dgm:prSet/>
      <dgm:spPr/>
      <dgm:t>
        <a:bodyPr/>
        <a:lstStyle/>
        <a:p>
          <a:endParaRPr lang="en-US"/>
        </a:p>
      </dgm:t>
    </dgm:pt>
    <dgm:pt modelId="{50A53FC5-27EE-4BF2-853C-52E702938D4B}" type="sibTrans" cxnId="{04D5F071-E6C8-4639-B414-F205FFF41C78}">
      <dgm:prSet/>
      <dgm:spPr/>
      <dgm:t>
        <a:bodyPr/>
        <a:lstStyle/>
        <a:p>
          <a:endParaRPr lang="en-US"/>
        </a:p>
      </dgm:t>
    </dgm:pt>
    <dgm:pt modelId="{90CB06C7-7281-40C0-8AA6-AEE4F33E9B68}">
      <dgm:prSet custT="1"/>
      <dgm:spPr/>
      <dgm:t>
        <a:bodyPr/>
        <a:lstStyle/>
        <a:p>
          <a:pPr rtl="0"/>
          <a:r>
            <a:rPr lang="nl-BE" sz="1600" b="1" dirty="0" err="1"/>
            <a:t>Structure</a:t>
          </a:r>
          <a:endParaRPr lang="fr-BE" sz="1600" b="1" dirty="0"/>
        </a:p>
      </dgm:t>
    </dgm:pt>
    <dgm:pt modelId="{C3D6619D-F4E3-40BB-BF39-8D2BF5D0D5AF}" type="parTrans" cxnId="{8F9033E0-BDF5-4C9A-A723-B726394AFA7E}">
      <dgm:prSet/>
      <dgm:spPr/>
      <dgm:t>
        <a:bodyPr/>
        <a:lstStyle/>
        <a:p>
          <a:endParaRPr lang="en-US"/>
        </a:p>
      </dgm:t>
    </dgm:pt>
    <dgm:pt modelId="{B3E1D3A2-26B7-41FB-8039-19DD098C03E0}" type="sibTrans" cxnId="{8F9033E0-BDF5-4C9A-A723-B726394AFA7E}">
      <dgm:prSet/>
      <dgm:spPr/>
      <dgm:t>
        <a:bodyPr/>
        <a:lstStyle/>
        <a:p>
          <a:endParaRPr lang="en-US"/>
        </a:p>
      </dgm:t>
    </dgm:pt>
    <dgm:pt modelId="{D1F352DB-7D5A-472C-8225-B98BA8313D67}">
      <dgm:prSet custT="1"/>
      <dgm:spPr/>
      <dgm:t>
        <a:bodyPr/>
        <a:lstStyle/>
        <a:p>
          <a:pPr rtl="0"/>
          <a:r>
            <a:rPr lang="nl-BE" sz="1200" dirty="0" err="1"/>
            <a:t>Flags</a:t>
          </a:r>
          <a:r>
            <a:rPr lang="nl-BE" sz="1200" dirty="0"/>
            <a:t> / </a:t>
          </a:r>
          <a:r>
            <a:rPr lang="nl-BE" sz="1200" dirty="0" err="1"/>
            <a:t>Categories</a:t>
          </a:r>
          <a:r>
            <a:rPr lang="nl-BE" sz="1200" dirty="0"/>
            <a:t> / </a:t>
          </a:r>
          <a:r>
            <a:rPr lang="nl-BE" sz="1200" dirty="0" err="1"/>
            <a:t>Grouping</a:t>
          </a:r>
          <a:r>
            <a:rPr lang="nl-BE" sz="1200" dirty="0"/>
            <a:t> </a:t>
          </a:r>
          <a:r>
            <a:rPr lang="nl-BE" sz="1200" dirty="0" err="1"/>
            <a:t>and</a:t>
          </a:r>
          <a:r>
            <a:rPr lang="nl-BE" sz="1200" dirty="0"/>
            <a:t> </a:t>
          </a:r>
          <a:r>
            <a:rPr lang="nl-BE" sz="1200" dirty="0" err="1"/>
            <a:t>Sorting</a:t>
          </a:r>
          <a:r>
            <a:rPr lang="nl-BE" sz="1200" dirty="0"/>
            <a:t> / Views / </a:t>
          </a:r>
          <a:r>
            <a:rPr lang="nl-BE" sz="1200" dirty="0" err="1"/>
            <a:t>Conditional</a:t>
          </a:r>
          <a:r>
            <a:rPr lang="nl-BE" sz="1200" dirty="0"/>
            <a:t> format / …</a:t>
          </a:r>
          <a:endParaRPr lang="fr-BE" sz="1200" dirty="0"/>
        </a:p>
      </dgm:t>
    </dgm:pt>
    <dgm:pt modelId="{6634F509-1F01-4609-89EA-278DD08CFE1A}" type="parTrans" cxnId="{330998ED-1177-443B-81B1-92A7DF02A72C}">
      <dgm:prSet/>
      <dgm:spPr/>
      <dgm:t>
        <a:bodyPr/>
        <a:lstStyle/>
        <a:p>
          <a:endParaRPr lang="en-US"/>
        </a:p>
      </dgm:t>
    </dgm:pt>
    <dgm:pt modelId="{B5C62D6F-CB81-4E5B-BF52-AD0B1195D7D6}" type="sibTrans" cxnId="{330998ED-1177-443B-81B1-92A7DF02A72C}">
      <dgm:prSet/>
      <dgm:spPr/>
      <dgm:t>
        <a:bodyPr/>
        <a:lstStyle/>
        <a:p>
          <a:endParaRPr lang="en-US"/>
        </a:p>
      </dgm:t>
    </dgm:pt>
    <dgm:pt modelId="{708D0B1B-164F-4F87-92AC-50F73BD1C0D5}">
      <dgm:prSet custT="1"/>
      <dgm:spPr/>
      <dgm:t>
        <a:bodyPr/>
        <a:lstStyle/>
        <a:p>
          <a:pPr rtl="0"/>
          <a:r>
            <a:rPr lang="nl-BE" sz="1600" b="1" dirty="0" err="1"/>
            <a:t>Searching</a:t>
          </a:r>
          <a:endParaRPr lang="fr-BE" sz="1600" b="1" dirty="0"/>
        </a:p>
      </dgm:t>
    </dgm:pt>
    <dgm:pt modelId="{24D330C6-AC1D-4394-89A5-6B11BF34BB08}" type="parTrans" cxnId="{A4964746-9784-44DC-897B-767CB3DEC679}">
      <dgm:prSet/>
      <dgm:spPr/>
      <dgm:t>
        <a:bodyPr/>
        <a:lstStyle/>
        <a:p>
          <a:endParaRPr lang="en-US"/>
        </a:p>
      </dgm:t>
    </dgm:pt>
    <dgm:pt modelId="{4AC2A53D-534F-4E1E-A8CC-372EF8F54700}" type="sibTrans" cxnId="{A4964746-9784-44DC-897B-767CB3DEC679}">
      <dgm:prSet/>
      <dgm:spPr/>
      <dgm:t>
        <a:bodyPr/>
        <a:lstStyle/>
        <a:p>
          <a:endParaRPr lang="en-US"/>
        </a:p>
      </dgm:t>
    </dgm:pt>
    <dgm:pt modelId="{9101DF9F-3E83-45C2-9A1B-030AD2EB303C}">
      <dgm:prSet custT="1"/>
      <dgm:spPr/>
      <dgm:t>
        <a:bodyPr/>
        <a:lstStyle/>
        <a:p>
          <a:pPr rtl="0"/>
          <a:r>
            <a:rPr lang="nl-BE" sz="1200"/>
            <a:t>Quick find / Advanced search / Search folders</a:t>
          </a:r>
          <a:endParaRPr lang="fr-BE" sz="1200"/>
        </a:p>
      </dgm:t>
    </dgm:pt>
    <dgm:pt modelId="{5721701A-CD95-4668-8382-8D1F07E254B2}" type="parTrans" cxnId="{E2DB113A-6E63-4D39-9A39-1C50CD24ECCE}">
      <dgm:prSet/>
      <dgm:spPr/>
      <dgm:t>
        <a:bodyPr/>
        <a:lstStyle/>
        <a:p>
          <a:endParaRPr lang="en-US"/>
        </a:p>
      </dgm:t>
    </dgm:pt>
    <dgm:pt modelId="{A3BBD5E4-968B-4F48-A26A-0A749BAD925C}" type="sibTrans" cxnId="{E2DB113A-6E63-4D39-9A39-1C50CD24ECCE}">
      <dgm:prSet/>
      <dgm:spPr/>
      <dgm:t>
        <a:bodyPr/>
        <a:lstStyle/>
        <a:p>
          <a:endParaRPr lang="en-US"/>
        </a:p>
      </dgm:t>
    </dgm:pt>
    <dgm:pt modelId="{21A71871-5FA1-4D0E-9320-E4AF9417EB1B}">
      <dgm:prSet custT="1"/>
      <dgm:spPr/>
      <dgm:t>
        <a:bodyPr/>
        <a:lstStyle/>
        <a:p>
          <a:pPr rtl="0"/>
          <a:r>
            <a:rPr lang="nl-BE" sz="1600" b="1" dirty="0"/>
            <a:t>Agenda &amp; </a:t>
          </a:r>
          <a:r>
            <a:rPr lang="nl-BE" sz="1600" b="1" dirty="0" err="1"/>
            <a:t>Contacts</a:t>
          </a:r>
          <a:endParaRPr lang="fr-BE" sz="1600" b="1" dirty="0"/>
        </a:p>
      </dgm:t>
    </dgm:pt>
    <dgm:pt modelId="{BED8E85E-064C-425E-B64F-DB97B04423C0}" type="parTrans" cxnId="{812627C1-EE3F-4E95-AA54-5EA3F87A5F06}">
      <dgm:prSet/>
      <dgm:spPr/>
      <dgm:t>
        <a:bodyPr/>
        <a:lstStyle/>
        <a:p>
          <a:endParaRPr lang="en-US"/>
        </a:p>
      </dgm:t>
    </dgm:pt>
    <dgm:pt modelId="{A1AA9E6F-FC1D-4EE3-9E26-B27790F9E10F}" type="sibTrans" cxnId="{812627C1-EE3F-4E95-AA54-5EA3F87A5F06}">
      <dgm:prSet/>
      <dgm:spPr/>
      <dgm:t>
        <a:bodyPr/>
        <a:lstStyle/>
        <a:p>
          <a:endParaRPr lang="en-US"/>
        </a:p>
      </dgm:t>
    </dgm:pt>
    <dgm:pt modelId="{F3BBDE39-15F9-475A-8DE6-2E739DA8316F}">
      <dgm:prSet custT="1"/>
      <dgm:spPr/>
      <dgm:t>
        <a:bodyPr/>
        <a:lstStyle/>
        <a:p>
          <a:pPr rtl="0"/>
          <a:r>
            <a:rPr lang="nl-BE" sz="1200" dirty="0"/>
            <a:t> </a:t>
          </a:r>
          <a:r>
            <a:rPr lang="nl-BE" sz="1200" dirty="0" err="1"/>
            <a:t>the</a:t>
          </a:r>
          <a:r>
            <a:rPr lang="nl-BE" sz="1200" dirty="0"/>
            <a:t> concept, a </a:t>
          </a:r>
          <a:r>
            <a:rPr lang="nl-BE" sz="1200" dirty="0" err="1"/>
            <a:t>multifolder</a:t>
          </a:r>
          <a:r>
            <a:rPr lang="nl-BE" sz="1200" dirty="0"/>
            <a:t> system, .</a:t>
          </a:r>
          <a:r>
            <a:rPr lang="nl-BE" sz="1200" dirty="0" err="1"/>
            <a:t>pst</a:t>
          </a:r>
          <a:r>
            <a:rPr lang="nl-BE" sz="1200" dirty="0"/>
            <a:t> files</a:t>
          </a:r>
          <a:endParaRPr lang="fr-BE" sz="1200" dirty="0"/>
        </a:p>
      </dgm:t>
    </dgm:pt>
    <dgm:pt modelId="{A1655782-E5F3-4195-84F3-530EDB67E76E}" type="parTrans" cxnId="{F18CD335-D317-484A-89A5-4A55DAF80721}">
      <dgm:prSet/>
      <dgm:spPr/>
      <dgm:t>
        <a:bodyPr/>
        <a:lstStyle/>
        <a:p>
          <a:endParaRPr lang="en-US"/>
        </a:p>
      </dgm:t>
    </dgm:pt>
    <dgm:pt modelId="{09FA67DD-896B-45AB-B26D-D2D58BD8ACEB}" type="sibTrans" cxnId="{F18CD335-D317-484A-89A5-4A55DAF80721}">
      <dgm:prSet/>
      <dgm:spPr/>
      <dgm:t>
        <a:bodyPr/>
        <a:lstStyle/>
        <a:p>
          <a:endParaRPr lang="en-US"/>
        </a:p>
      </dgm:t>
    </dgm:pt>
    <dgm:pt modelId="{4577849E-DAFB-4A62-98B2-64290557A306}">
      <dgm:prSet custT="1"/>
      <dgm:spPr/>
      <dgm:t>
        <a:bodyPr/>
        <a:lstStyle/>
        <a:p>
          <a:pPr rtl="0"/>
          <a:r>
            <a:rPr lang="nl-BE" sz="1200" dirty="0"/>
            <a:t> QAT, views, panels, options, </a:t>
          </a:r>
          <a:r>
            <a:rPr lang="nl-BE" sz="1200" dirty="0" err="1"/>
            <a:t>favorites</a:t>
          </a:r>
          <a:endParaRPr lang="fr-BE" sz="1200" dirty="0"/>
        </a:p>
      </dgm:t>
    </dgm:pt>
    <dgm:pt modelId="{9875C0E9-9A73-4091-9115-CA18C82E0CE3}" type="parTrans" cxnId="{741E4280-BFCE-4CB5-8D39-D0DBA3B02A17}">
      <dgm:prSet/>
      <dgm:spPr/>
      <dgm:t>
        <a:bodyPr/>
        <a:lstStyle/>
        <a:p>
          <a:endParaRPr lang="en-US"/>
        </a:p>
      </dgm:t>
    </dgm:pt>
    <dgm:pt modelId="{27666F7B-A1B8-453C-91F0-78CF9EDD5F8B}" type="sibTrans" cxnId="{741E4280-BFCE-4CB5-8D39-D0DBA3B02A17}">
      <dgm:prSet/>
      <dgm:spPr/>
      <dgm:t>
        <a:bodyPr/>
        <a:lstStyle/>
        <a:p>
          <a:endParaRPr lang="en-US"/>
        </a:p>
      </dgm:t>
    </dgm:pt>
    <dgm:pt modelId="{EE0FA691-D136-4468-B7F5-E50D0028ACC6}">
      <dgm:prSet custT="1"/>
      <dgm:spPr/>
      <dgm:t>
        <a:bodyPr/>
        <a:lstStyle/>
        <a:p>
          <a:pPr rtl="0"/>
          <a:r>
            <a:rPr lang="nl-BE" sz="1200" dirty="0"/>
            <a:t>Planning, meetings, share agenda, manage </a:t>
          </a:r>
          <a:r>
            <a:rPr lang="nl-BE" sz="1200" dirty="0" err="1"/>
            <a:t>contacts</a:t>
          </a:r>
          <a:endParaRPr lang="fr-BE" sz="1200" dirty="0"/>
        </a:p>
      </dgm:t>
    </dgm:pt>
    <dgm:pt modelId="{A58A98DD-1639-4FC3-A9AE-B4031C3B1B06}" type="parTrans" cxnId="{3640C733-C800-4B74-B4B1-DCC0502258AA}">
      <dgm:prSet/>
      <dgm:spPr/>
      <dgm:t>
        <a:bodyPr/>
        <a:lstStyle/>
        <a:p>
          <a:endParaRPr lang="en-US"/>
        </a:p>
      </dgm:t>
    </dgm:pt>
    <dgm:pt modelId="{471D154E-B6B9-404F-8472-EA5A8671C781}" type="sibTrans" cxnId="{3640C733-C800-4B74-B4B1-DCC0502258AA}">
      <dgm:prSet/>
      <dgm:spPr/>
      <dgm:t>
        <a:bodyPr/>
        <a:lstStyle/>
        <a:p>
          <a:endParaRPr lang="en-US"/>
        </a:p>
      </dgm:t>
    </dgm:pt>
    <dgm:pt modelId="{7A398405-DC97-4672-A5D5-A972BAD8CB9A}">
      <dgm:prSet custT="1"/>
      <dgm:spPr/>
      <dgm:t>
        <a:bodyPr/>
        <a:lstStyle/>
        <a:p>
          <a:pPr rtl="0"/>
          <a:r>
            <a:rPr lang="nl-BE" sz="1600" b="1" dirty="0"/>
            <a:t>Tips </a:t>
          </a:r>
          <a:r>
            <a:rPr lang="nl-BE" sz="1600" b="1" dirty="0" err="1"/>
            <a:t>and</a:t>
          </a:r>
          <a:r>
            <a:rPr lang="nl-BE" sz="1600" b="1" dirty="0"/>
            <a:t> Tricks</a:t>
          </a:r>
          <a:endParaRPr lang="fr-BE" sz="1600" b="1" dirty="0"/>
        </a:p>
      </dgm:t>
    </dgm:pt>
    <dgm:pt modelId="{3D0A369C-D433-4460-86B7-C08C3223520F}" type="parTrans" cxnId="{074EB88B-2A26-4B2F-B580-98EA9EF48AED}">
      <dgm:prSet/>
      <dgm:spPr/>
      <dgm:t>
        <a:bodyPr/>
        <a:lstStyle/>
        <a:p>
          <a:endParaRPr lang="en-US"/>
        </a:p>
      </dgm:t>
    </dgm:pt>
    <dgm:pt modelId="{C5AC539E-AF19-43E1-9AA7-5B80D5E1C52D}" type="sibTrans" cxnId="{074EB88B-2A26-4B2F-B580-98EA9EF48AED}">
      <dgm:prSet/>
      <dgm:spPr/>
      <dgm:t>
        <a:bodyPr/>
        <a:lstStyle/>
        <a:p>
          <a:endParaRPr lang="en-US"/>
        </a:p>
      </dgm:t>
    </dgm:pt>
    <dgm:pt modelId="{FB33593D-397D-41AC-A3DD-7591D0991861}">
      <dgm:prSet custT="1"/>
      <dgm:spPr/>
      <dgm:t>
        <a:bodyPr/>
        <a:lstStyle/>
        <a:p>
          <a:r>
            <a:rPr lang="nl-BE" sz="1600" b="1" dirty="0" err="1"/>
            <a:t>Tasks</a:t>
          </a:r>
          <a:endParaRPr lang="fr-BE" sz="1600" b="1" dirty="0"/>
        </a:p>
      </dgm:t>
    </dgm:pt>
    <dgm:pt modelId="{CD1D5ABE-B482-4FAF-971B-C50111A39956}" type="parTrans" cxnId="{890EA51E-BE7D-4367-B239-8F9DC1D93CEA}">
      <dgm:prSet/>
      <dgm:spPr/>
      <dgm:t>
        <a:bodyPr/>
        <a:lstStyle/>
        <a:p>
          <a:endParaRPr lang="en-US"/>
        </a:p>
      </dgm:t>
    </dgm:pt>
    <dgm:pt modelId="{EC6B1A25-AA84-49D5-9E4C-EB74C557C3C2}" type="sibTrans" cxnId="{890EA51E-BE7D-4367-B239-8F9DC1D93CEA}">
      <dgm:prSet/>
      <dgm:spPr/>
      <dgm:t>
        <a:bodyPr/>
        <a:lstStyle/>
        <a:p>
          <a:endParaRPr lang="en-US"/>
        </a:p>
      </dgm:t>
    </dgm:pt>
    <dgm:pt modelId="{A602E159-96FE-49E4-9E22-C905EF888692}">
      <dgm:prSet custT="1"/>
      <dgm:spPr/>
      <dgm:t>
        <a:bodyPr/>
        <a:lstStyle/>
        <a:p>
          <a:r>
            <a:rPr lang="nl-BE" sz="1200" dirty="0" err="1"/>
            <a:t>Use</a:t>
          </a:r>
          <a:r>
            <a:rPr lang="nl-BE" sz="1200" dirty="0"/>
            <a:t>, </a:t>
          </a:r>
          <a:r>
            <a:rPr lang="nl-BE" sz="1200" dirty="0" err="1"/>
            <a:t>delegation</a:t>
          </a:r>
          <a:endParaRPr lang="fr-BE" sz="1200" dirty="0"/>
        </a:p>
      </dgm:t>
    </dgm:pt>
    <dgm:pt modelId="{6C7032E5-0B51-4126-9E2A-3806B129E32A}" type="parTrans" cxnId="{5ED5511C-5E32-4567-A5D3-666752FA8C75}">
      <dgm:prSet/>
      <dgm:spPr/>
      <dgm:t>
        <a:bodyPr/>
        <a:lstStyle/>
        <a:p>
          <a:endParaRPr lang="en-US"/>
        </a:p>
      </dgm:t>
    </dgm:pt>
    <dgm:pt modelId="{C5E2F772-D2BC-4F46-96F1-3889585E4574}" type="sibTrans" cxnId="{5ED5511C-5E32-4567-A5D3-666752FA8C75}">
      <dgm:prSet/>
      <dgm:spPr/>
      <dgm:t>
        <a:bodyPr/>
        <a:lstStyle/>
        <a:p>
          <a:endParaRPr lang="en-US"/>
        </a:p>
      </dgm:t>
    </dgm:pt>
    <dgm:pt modelId="{93073B85-923D-49D2-A961-34786B7A4A85}">
      <dgm:prSet custT="1"/>
      <dgm:spPr/>
      <dgm:t>
        <a:bodyPr/>
        <a:lstStyle/>
        <a:p>
          <a:pPr rtl="0"/>
          <a:r>
            <a:rPr lang="nl-BE" sz="1600" b="1" dirty="0"/>
            <a:t>Tools</a:t>
          </a:r>
          <a:endParaRPr lang="fr-BE" sz="1600" b="1" dirty="0"/>
        </a:p>
      </dgm:t>
    </dgm:pt>
    <dgm:pt modelId="{79B398F8-2BDF-4595-9981-FAFC53C0819F}" type="parTrans" cxnId="{12B76101-D6C7-4335-B57B-82EAA4D221D8}">
      <dgm:prSet/>
      <dgm:spPr/>
      <dgm:t>
        <a:bodyPr/>
        <a:lstStyle/>
        <a:p>
          <a:endParaRPr lang="en-US"/>
        </a:p>
      </dgm:t>
    </dgm:pt>
    <dgm:pt modelId="{ACB32658-DD99-4922-81BE-395ABE382D75}" type="sibTrans" cxnId="{12B76101-D6C7-4335-B57B-82EAA4D221D8}">
      <dgm:prSet/>
      <dgm:spPr/>
      <dgm:t>
        <a:bodyPr/>
        <a:lstStyle/>
        <a:p>
          <a:endParaRPr lang="en-US"/>
        </a:p>
      </dgm:t>
    </dgm:pt>
    <dgm:pt modelId="{F4A6741C-4416-40AE-9E83-4D14953AC069}">
      <dgm:prSet custT="1"/>
      <dgm:spPr/>
      <dgm:t>
        <a:bodyPr/>
        <a:lstStyle/>
        <a:p>
          <a:pPr rtl="0"/>
          <a:r>
            <a:rPr lang="nl-BE" sz="1200" dirty="0" err="1"/>
            <a:t>Add</a:t>
          </a:r>
          <a:r>
            <a:rPr lang="nl-BE" sz="1200" dirty="0"/>
            <a:t>-ins, export/import, </a:t>
          </a:r>
          <a:r>
            <a:rPr lang="nl-BE" sz="1200" dirty="0" err="1"/>
            <a:t>compacting</a:t>
          </a:r>
          <a:r>
            <a:rPr lang="nl-BE" sz="1200" dirty="0"/>
            <a:t>,</a:t>
          </a:r>
          <a:endParaRPr lang="fr-BE" sz="1200" dirty="0"/>
        </a:p>
      </dgm:t>
    </dgm:pt>
    <dgm:pt modelId="{22968DF6-70D1-43DB-971F-5F0710103B67}" type="parTrans" cxnId="{99787537-5A22-44C2-9DCC-9D0BC11C3115}">
      <dgm:prSet/>
      <dgm:spPr/>
      <dgm:t>
        <a:bodyPr/>
        <a:lstStyle/>
        <a:p>
          <a:endParaRPr lang="en-US"/>
        </a:p>
      </dgm:t>
    </dgm:pt>
    <dgm:pt modelId="{00BF93FB-38BE-45D8-B073-5C89D82E1FCC}" type="sibTrans" cxnId="{99787537-5A22-44C2-9DCC-9D0BC11C3115}">
      <dgm:prSet/>
      <dgm:spPr/>
      <dgm:t>
        <a:bodyPr/>
        <a:lstStyle/>
        <a:p>
          <a:endParaRPr lang="en-US"/>
        </a:p>
      </dgm:t>
    </dgm:pt>
    <dgm:pt modelId="{119F92D5-F3FC-44B0-8A5F-7B8834BC7FBD}" type="pres">
      <dgm:prSet presAssocID="{5FE00650-DE0F-47BF-9232-FDF1FAFD8BFE}" presName="Name0" presStyleCnt="0">
        <dgm:presLayoutVars>
          <dgm:dir/>
          <dgm:animLvl val="lvl"/>
          <dgm:resizeHandles val="exact"/>
        </dgm:presLayoutVars>
      </dgm:prSet>
      <dgm:spPr/>
    </dgm:pt>
    <dgm:pt modelId="{6AA2B389-244C-4564-AA17-53930DCB726B}" type="pres">
      <dgm:prSet presAssocID="{1BEE7093-6A84-4AE2-AED6-553FFE1DABE9}" presName="linNode" presStyleCnt="0"/>
      <dgm:spPr/>
    </dgm:pt>
    <dgm:pt modelId="{ADA3EED4-FE46-4845-9BE9-C24AC99F4663}" type="pres">
      <dgm:prSet presAssocID="{1BEE7093-6A84-4AE2-AED6-553FFE1DABE9}" presName="parentText" presStyleLbl="node1" presStyleIdx="0" presStyleCnt="9">
        <dgm:presLayoutVars>
          <dgm:chMax val="1"/>
          <dgm:bulletEnabled val="1"/>
        </dgm:presLayoutVars>
      </dgm:prSet>
      <dgm:spPr/>
    </dgm:pt>
    <dgm:pt modelId="{36555021-2802-495D-9664-E569081A89E1}" type="pres">
      <dgm:prSet presAssocID="{1BEE7093-6A84-4AE2-AED6-553FFE1DABE9}" presName="descendantText" presStyleLbl="alignAccFollowNode1" presStyleIdx="0" presStyleCnt="8">
        <dgm:presLayoutVars>
          <dgm:bulletEnabled val="1"/>
        </dgm:presLayoutVars>
      </dgm:prSet>
      <dgm:spPr/>
    </dgm:pt>
    <dgm:pt modelId="{34F353D5-A50F-4A6F-9EB6-33BACB07C76C}" type="pres">
      <dgm:prSet presAssocID="{F1C7EB16-BDC0-4BC1-931C-AAEFBC8FFD2C}" presName="sp" presStyleCnt="0"/>
      <dgm:spPr/>
    </dgm:pt>
    <dgm:pt modelId="{B6232176-CBCA-4822-A784-57D763713C3E}" type="pres">
      <dgm:prSet presAssocID="{CF9834BE-3C61-4879-9FA4-7513A002DB60}" presName="linNode" presStyleCnt="0"/>
      <dgm:spPr/>
    </dgm:pt>
    <dgm:pt modelId="{55814162-DA5F-43DE-80FB-261CF566E5B3}" type="pres">
      <dgm:prSet presAssocID="{CF9834BE-3C61-4879-9FA4-7513A002DB60}" presName="parentText" presStyleLbl="node1" presStyleIdx="1" presStyleCnt="9">
        <dgm:presLayoutVars>
          <dgm:chMax val="1"/>
          <dgm:bulletEnabled val="1"/>
        </dgm:presLayoutVars>
      </dgm:prSet>
      <dgm:spPr/>
    </dgm:pt>
    <dgm:pt modelId="{4024D069-ADBA-4686-9C3B-FA5EF2EFC700}" type="pres">
      <dgm:prSet presAssocID="{CF9834BE-3C61-4879-9FA4-7513A002DB60}" presName="descendantText" presStyleLbl="alignAccFollowNode1" presStyleIdx="1" presStyleCnt="8">
        <dgm:presLayoutVars>
          <dgm:bulletEnabled val="1"/>
        </dgm:presLayoutVars>
      </dgm:prSet>
      <dgm:spPr/>
    </dgm:pt>
    <dgm:pt modelId="{C043C5F9-301D-424D-B1C1-492EE01DA00F}" type="pres">
      <dgm:prSet presAssocID="{02974B1F-4A5B-4104-8E39-E4F5EF1B373B}" presName="sp" presStyleCnt="0"/>
      <dgm:spPr/>
    </dgm:pt>
    <dgm:pt modelId="{86CB57EE-C09F-4B49-B635-C9023F405AA5}" type="pres">
      <dgm:prSet presAssocID="{37514805-4F88-457C-A667-73624B72EAE1}" presName="linNode" presStyleCnt="0"/>
      <dgm:spPr/>
    </dgm:pt>
    <dgm:pt modelId="{92811F57-BC89-4931-96F0-B5DFF07640D8}" type="pres">
      <dgm:prSet presAssocID="{37514805-4F88-457C-A667-73624B72EAE1}" presName="parentText" presStyleLbl="node1" presStyleIdx="2" presStyleCnt="9">
        <dgm:presLayoutVars>
          <dgm:chMax val="1"/>
          <dgm:bulletEnabled val="1"/>
        </dgm:presLayoutVars>
      </dgm:prSet>
      <dgm:spPr/>
    </dgm:pt>
    <dgm:pt modelId="{6DCC1B7B-9705-45E8-BAC2-A1FE19E8C3FB}" type="pres">
      <dgm:prSet presAssocID="{37514805-4F88-457C-A667-73624B72EAE1}" presName="descendantText" presStyleLbl="alignAccFollowNode1" presStyleIdx="2" presStyleCnt="8">
        <dgm:presLayoutVars>
          <dgm:bulletEnabled val="1"/>
        </dgm:presLayoutVars>
      </dgm:prSet>
      <dgm:spPr/>
    </dgm:pt>
    <dgm:pt modelId="{A0168AEA-E745-4BFE-AE97-49219B08C3AA}" type="pres">
      <dgm:prSet presAssocID="{7C73A812-E524-4795-AAD6-AF87C94C9672}" presName="sp" presStyleCnt="0"/>
      <dgm:spPr/>
    </dgm:pt>
    <dgm:pt modelId="{0D2B1CB8-8D54-43C7-AD2F-F3FB812FC9F9}" type="pres">
      <dgm:prSet presAssocID="{90CB06C7-7281-40C0-8AA6-AEE4F33E9B68}" presName="linNode" presStyleCnt="0"/>
      <dgm:spPr/>
    </dgm:pt>
    <dgm:pt modelId="{4326233D-EC2E-45DB-B68A-48ABE5237855}" type="pres">
      <dgm:prSet presAssocID="{90CB06C7-7281-40C0-8AA6-AEE4F33E9B68}" presName="parentText" presStyleLbl="node1" presStyleIdx="3" presStyleCnt="9">
        <dgm:presLayoutVars>
          <dgm:chMax val="1"/>
          <dgm:bulletEnabled val="1"/>
        </dgm:presLayoutVars>
      </dgm:prSet>
      <dgm:spPr/>
    </dgm:pt>
    <dgm:pt modelId="{51D42E1E-45AC-441A-8A5A-B81D7C9DF2FB}" type="pres">
      <dgm:prSet presAssocID="{90CB06C7-7281-40C0-8AA6-AEE4F33E9B68}" presName="descendantText" presStyleLbl="alignAccFollowNode1" presStyleIdx="3" presStyleCnt="8">
        <dgm:presLayoutVars>
          <dgm:bulletEnabled val="1"/>
        </dgm:presLayoutVars>
      </dgm:prSet>
      <dgm:spPr/>
    </dgm:pt>
    <dgm:pt modelId="{B540463E-014E-4185-B488-72B96A833466}" type="pres">
      <dgm:prSet presAssocID="{B3E1D3A2-26B7-41FB-8039-19DD098C03E0}" presName="sp" presStyleCnt="0"/>
      <dgm:spPr/>
    </dgm:pt>
    <dgm:pt modelId="{1D9D3567-91A2-49E3-9497-5B9AC65574D9}" type="pres">
      <dgm:prSet presAssocID="{708D0B1B-164F-4F87-92AC-50F73BD1C0D5}" presName="linNode" presStyleCnt="0"/>
      <dgm:spPr/>
    </dgm:pt>
    <dgm:pt modelId="{B7274AA1-0A43-4A57-8F73-80A6176D897A}" type="pres">
      <dgm:prSet presAssocID="{708D0B1B-164F-4F87-92AC-50F73BD1C0D5}" presName="parentText" presStyleLbl="node1" presStyleIdx="4" presStyleCnt="9">
        <dgm:presLayoutVars>
          <dgm:chMax val="1"/>
          <dgm:bulletEnabled val="1"/>
        </dgm:presLayoutVars>
      </dgm:prSet>
      <dgm:spPr/>
    </dgm:pt>
    <dgm:pt modelId="{6B1A40CB-E486-4B99-9105-22DB9924C091}" type="pres">
      <dgm:prSet presAssocID="{708D0B1B-164F-4F87-92AC-50F73BD1C0D5}" presName="descendantText" presStyleLbl="alignAccFollowNode1" presStyleIdx="4" presStyleCnt="8">
        <dgm:presLayoutVars>
          <dgm:bulletEnabled val="1"/>
        </dgm:presLayoutVars>
      </dgm:prSet>
      <dgm:spPr/>
    </dgm:pt>
    <dgm:pt modelId="{FE5B49DC-6E73-4E8A-ABA8-1A80B3957E0D}" type="pres">
      <dgm:prSet presAssocID="{4AC2A53D-534F-4E1E-A8CC-372EF8F54700}" presName="sp" presStyleCnt="0"/>
      <dgm:spPr/>
    </dgm:pt>
    <dgm:pt modelId="{5BF07AE2-491E-4582-82A2-6C1FC4CB3121}" type="pres">
      <dgm:prSet presAssocID="{21A71871-5FA1-4D0E-9320-E4AF9417EB1B}" presName="linNode" presStyleCnt="0"/>
      <dgm:spPr/>
    </dgm:pt>
    <dgm:pt modelId="{B716E4CC-3C2A-4483-B3A4-D455C2B25726}" type="pres">
      <dgm:prSet presAssocID="{21A71871-5FA1-4D0E-9320-E4AF9417EB1B}" presName="parentText" presStyleLbl="node1" presStyleIdx="5" presStyleCnt="9">
        <dgm:presLayoutVars>
          <dgm:chMax val="1"/>
          <dgm:bulletEnabled val="1"/>
        </dgm:presLayoutVars>
      </dgm:prSet>
      <dgm:spPr/>
    </dgm:pt>
    <dgm:pt modelId="{0FFD151B-71D9-4504-9D87-433C783352D5}" type="pres">
      <dgm:prSet presAssocID="{21A71871-5FA1-4D0E-9320-E4AF9417EB1B}" presName="descendantText" presStyleLbl="alignAccFollowNode1" presStyleIdx="5" presStyleCnt="8">
        <dgm:presLayoutVars>
          <dgm:bulletEnabled val="1"/>
        </dgm:presLayoutVars>
      </dgm:prSet>
      <dgm:spPr/>
    </dgm:pt>
    <dgm:pt modelId="{B5088779-8763-4E3D-9C15-0A4EFED175C1}" type="pres">
      <dgm:prSet presAssocID="{A1AA9E6F-FC1D-4EE3-9E26-B27790F9E10F}" presName="sp" presStyleCnt="0"/>
      <dgm:spPr/>
    </dgm:pt>
    <dgm:pt modelId="{1A888F0F-C2CF-4D4B-AD1F-65EA484694DF}" type="pres">
      <dgm:prSet presAssocID="{FB33593D-397D-41AC-A3DD-7591D0991861}" presName="linNode" presStyleCnt="0"/>
      <dgm:spPr/>
    </dgm:pt>
    <dgm:pt modelId="{4F0D1574-A9F5-456B-9FB0-F53384A36147}" type="pres">
      <dgm:prSet presAssocID="{FB33593D-397D-41AC-A3DD-7591D0991861}" presName="parentText" presStyleLbl="node1" presStyleIdx="6" presStyleCnt="9">
        <dgm:presLayoutVars>
          <dgm:chMax val="1"/>
          <dgm:bulletEnabled val="1"/>
        </dgm:presLayoutVars>
      </dgm:prSet>
      <dgm:spPr/>
    </dgm:pt>
    <dgm:pt modelId="{84F0EE74-4880-4E44-91A1-D495B38DBB66}" type="pres">
      <dgm:prSet presAssocID="{FB33593D-397D-41AC-A3DD-7591D0991861}" presName="descendantText" presStyleLbl="alignAccFollowNode1" presStyleIdx="6" presStyleCnt="8">
        <dgm:presLayoutVars>
          <dgm:bulletEnabled val="1"/>
        </dgm:presLayoutVars>
      </dgm:prSet>
      <dgm:spPr/>
    </dgm:pt>
    <dgm:pt modelId="{08A5D1EA-F9EF-4A8B-957B-D1751F84FDA2}" type="pres">
      <dgm:prSet presAssocID="{EC6B1A25-AA84-49D5-9E4C-EB74C557C3C2}" presName="sp" presStyleCnt="0"/>
      <dgm:spPr/>
    </dgm:pt>
    <dgm:pt modelId="{75373C98-7F0C-4681-81BF-68097EFAA50E}" type="pres">
      <dgm:prSet presAssocID="{7A398405-DC97-4672-A5D5-A972BAD8CB9A}" presName="linNode" presStyleCnt="0"/>
      <dgm:spPr/>
    </dgm:pt>
    <dgm:pt modelId="{6E460922-8121-46A3-B906-6FD758F3DADD}" type="pres">
      <dgm:prSet presAssocID="{7A398405-DC97-4672-A5D5-A972BAD8CB9A}" presName="parentText" presStyleLbl="node1" presStyleIdx="7" presStyleCnt="9">
        <dgm:presLayoutVars>
          <dgm:chMax val="1"/>
          <dgm:bulletEnabled val="1"/>
        </dgm:presLayoutVars>
      </dgm:prSet>
      <dgm:spPr/>
    </dgm:pt>
    <dgm:pt modelId="{E79204A9-71F9-4EC9-ABD9-B60B86447F1E}" type="pres">
      <dgm:prSet presAssocID="{C5AC539E-AF19-43E1-9AA7-5B80D5E1C52D}" presName="sp" presStyleCnt="0"/>
      <dgm:spPr/>
    </dgm:pt>
    <dgm:pt modelId="{52B4FABC-4BA2-4379-81BD-6F0AE1AEA69A}" type="pres">
      <dgm:prSet presAssocID="{93073B85-923D-49D2-A961-34786B7A4A85}" presName="linNode" presStyleCnt="0"/>
      <dgm:spPr/>
    </dgm:pt>
    <dgm:pt modelId="{029FFE0D-E36F-46A8-AC33-B47280FFCFAD}" type="pres">
      <dgm:prSet presAssocID="{93073B85-923D-49D2-A961-34786B7A4A85}" presName="parentText" presStyleLbl="node1" presStyleIdx="8" presStyleCnt="9">
        <dgm:presLayoutVars>
          <dgm:chMax val="1"/>
          <dgm:bulletEnabled val="1"/>
        </dgm:presLayoutVars>
      </dgm:prSet>
      <dgm:spPr/>
    </dgm:pt>
    <dgm:pt modelId="{BD8134F6-2C69-43D1-A0D0-38C7B5DE8F5F}" type="pres">
      <dgm:prSet presAssocID="{93073B85-923D-49D2-A961-34786B7A4A85}" presName="descendantText" presStyleLbl="alignAccFollowNode1" presStyleIdx="7" presStyleCnt="8">
        <dgm:presLayoutVars>
          <dgm:bulletEnabled val="1"/>
        </dgm:presLayoutVars>
      </dgm:prSet>
      <dgm:spPr/>
    </dgm:pt>
  </dgm:ptLst>
  <dgm:cxnLst>
    <dgm:cxn modelId="{12B76101-D6C7-4335-B57B-82EAA4D221D8}" srcId="{5FE00650-DE0F-47BF-9232-FDF1FAFD8BFE}" destId="{93073B85-923D-49D2-A961-34786B7A4A85}" srcOrd="8" destOrd="0" parTransId="{79B398F8-2BDF-4595-9981-FAFC53C0819F}" sibTransId="{ACB32658-DD99-4922-81BE-395ABE382D75}"/>
    <dgm:cxn modelId="{6BEDF805-6A87-425D-857D-92612D919A45}" srcId="{5FE00650-DE0F-47BF-9232-FDF1FAFD8BFE}" destId="{37514805-4F88-457C-A667-73624B72EAE1}" srcOrd="2" destOrd="0" parTransId="{E0F50092-637A-476E-9E4A-9D09E1BE9120}" sibTransId="{7C73A812-E524-4795-AAD6-AF87C94C9672}"/>
    <dgm:cxn modelId="{5ED5511C-5E32-4567-A5D3-666752FA8C75}" srcId="{FB33593D-397D-41AC-A3DD-7591D0991861}" destId="{A602E159-96FE-49E4-9E22-C905EF888692}" srcOrd="0" destOrd="0" parTransId="{6C7032E5-0B51-4126-9E2A-3806B129E32A}" sibTransId="{C5E2F772-D2BC-4F46-96F1-3889585E4574}"/>
    <dgm:cxn modelId="{890EA51E-BE7D-4367-B239-8F9DC1D93CEA}" srcId="{5FE00650-DE0F-47BF-9232-FDF1FAFD8BFE}" destId="{FB33593D-397D-41AC-A3DD-7591D0991861}" srcOrd="6" destOrd="0" parTransId="{CD1D5ABE-B482-4FAF-971B-C50111A39956}" sibTransId="{EC6B1A25-AA84-49D5-9E4C-EB74C557C3C2}"/>
    <dgm:cxn modelId="{A394FA1E-7D55-4DBB-8497-BC3B9ACB37D5}" type="presOf" srcId="{90CB06C7-7281-40C0-8AA6-AEE4F33E9B68}" destId="{4326233D-EC2E-45DB-B68A-48ABE5237855}" srcOrd="0" destOrd="0" presId="urn:microsoft.com/office/officeart/2005/8/layout/vList5"/>
    <dgm:cxn modelId="{DAFB641F-F96D-4AD3-B1C3-375E54685AD5}" type="presOf" srcId="{EE0FA691-D136-4468-B7F5-E50D0028ACC6}" destId="{0FFD151B-71D9-4504-9D87-433C783352D5}" srcOrd="0" destOrd="0" presId="urn:microsoft.com/office/officeart/2005/8/layout/vList5"/>
    <dgm:cxn modelId="{221A5428-EF69-4CDF-8DF1-2CF9825B5BC3}" type="presOf" srcId="{F4A6741C-4416-40AE-9E83-4D14953AC069}" destId="{BD8134F6-2C69-43D1-A0D0-38C7B5DE8F5F}" srcOrd="0" destOrd="0" presId="urn:microsoft.com/office/officeart/2005/8/layout/vList5"/>
    <dgm:cxn modelId="{BDF6C728-2C5C-4E36-AE95-8B96F6C45B50}" type="presOf" srcId="{21A71871-5FA1-4D0E-9320-E4AF9417EB1B}" destId="{B716E4CC-3C2A-4483-B3A4-D455C2B25726}" srcOrd="0" destOrd="0" presId="urn:microsoft.com/office/officeart/2005/8/layout/vList5"/>
    <dgm:cxn modelId="{3640C733-C800-4B74-B4B1-DCC0502258AA}" srcId="{21A71871-5FA1-4D0E-9320-E4AF9417EB1B}" destId="{EE0FA691-D136-4468-B7F5-E50D0028ACC6}" srcOrd="0" destOrd="0" parTransId="{A58A98DD-1639-4FC3-A9AE-B4031C3B1B06}" sibTransId="{471D154E-B6B9-404F-8472-EA5A8671C781}"/>
    <dgm:cxn modelId="{28676635-BDF4-4CB2-BA3C-B02367353F0F}" type="presOf" srcId="{D1F352DB-7D5A-472C-8225-B98BA8313D67}" destId="{51D42E1E-45AC-441A-8A5A-B81D7C9DF2FB}" srcOrd="0" destOrd="0" presId="urn:microsoft.com/office/officeart/2005/8/layout/vList5"/>
    <dgm:cxn modelId="{F18CD335-D317-484A-89A5-4A55DAF80721}" srcId="{1BEE7093-6A84-4AE2-AED6-553FFE1DABE9}" destId="{F3BBDE39-15F9-475A-8DE6-2E739DA8316F}" srcOrd="0" destOrd="0" parTransId="{A1655782-E5F3-4195-84F3-530EDB67E76E}" sibTransId="{09FA67DD-896B-45AB-B26D-D2D58BD8ACEB}"/>
    <dgm:cxn modelId="{99787537-5A22-44C2-9DCC-9D0BC11C3115}" srcId="{93073B85-923D-49D2-A961-34786B7A4A85}" destId="{F4A6741C-4416-40AE-9E83-4D14953AC069}" srcOrd="0" destOrd="0" parTransId="{22968DF6-70D1-43DB-971F-5F0710103B67}" sibTransId="{00BF93FB-38BE-45D8-B073-5C89D82E1FCC}"/>
    <dgm:cxn modelId="{E2DB113A-6E63-4D39-9A39-1C50CD24ECCE}" srcId="{708D0B1B-164F-4F87-92AC-50F73BD1C0D5}" destId="{9101DF9F-3E83-45C2-9A1B-030AD2EB303C}" srcOrd="0" destOrd="0" parTransId="{5721701A-CD95-4668-8382-8D1F07E254B2}" sibTransId="{A3BBD5E4-968B-4F48-A26A-0A749BAD925C}"/>
    <dgm:cxn modelId="{D4910A3F-9F2C-4622-BE31-280B8494E773}" type="presOf" srcId="{708D0B1B-164F-4F87-92AC-50F73BD1C0D5}" destId="{B7274AA1-0A43-4A57-8F73-80A6176D897A}" srcOrd="0" destOrd="0" presId="urn:microsoft.com/office/officeart/2005/8/layout/vList5"/>
    <dgm:cxn modelId="{A4964746-9784-44DC-897B-767CB3DEC679}" srcId="{5FE00650-DE0F-47BF-9232-FDF1FAFD8BFE}" destId="{708D0B1B-164F-4F87-92AC-50F73BD1C0D5}" srcOrd="4" destOrd="0" parTransId="{24D330C6-AC1D-4394-89A5-6B11BF34BB08}" sibTransId="{4AC2A53D-534F-4E1E-A8CC-372EF8F54700}"/>
    <dgm:cxn modelId="{03E9B468-CE4C-47D7-B2E0-AC962AD1E5D2}" type="presOf" srcId="{A9102BE0-6630-4813-B6B9-8A5C3272AA40}" destId="{6DCC1B7B-9705-45E8-BAC2-A1FE19E8C3FB}" srcOrd="0" destOrd="0" presId="urn:microsoft.com/office/officeart/2005/8/layout/vList5"/>
    <dgm:cxn modelId="{B57E6A6D-05A1-409D-8586-7AE726682015}" type="presOf" srcId="{7A398405-DC97-4672-A5D5-A972BAD8CB9A}" destId="{6E460922-8121-46A3-B906-6FD758F3DADD}" srcOrd="0" destOrd="0" presId="urn:microsoft.com/office/officeart/2005/8/layout/vList5"/>
    <dgm:cxn modelId="{77E9536E-E212-42D8-A799-EC411E5EE65F}" type="presOf" srcId="{CF9834BE-3C61-4879-9FA4-7513A002DB60}" destId="{55814162-DA5F-43DE-80FB-261CF566E5B3}" srcOrd="0" destOrd="0" presId="urn:microsoft.com/office/officeart/2005/8/layout/vList5"/>
    <dgm:cxn modelId="{35A40150-ADC1-4A46-BB48-C1538EED445A}" type="presOf" srcId="{F3BBDE39-15F9-475A-8DE6-2E739DA8316F}" destId="{36555021-2802-495D-9664-E569081A89E1}" srcOrd="0" destOrd="0" presId="urn:microsoft.com/office/officeart/2005/8/layout/vList5"/>
    <dgm:cxn modelId="{04D5F071-E6C8-4639-B414-F205FFF41C78}" srcId="{37514805-4F88-457C-A667-73624B72EAE1}" destId="{A9102BE0-6630-4813-B6B9-8A5C3272AA40}" srcOrd="0" destOrd="0" parTransId="{B245A390-7EF3-40AE-9580-53A06C73F29E}" sibTransId="{50A53FC5-27EE-4BF2-853C-52E702938D4B}"/>
    <dgm:cxn modelId="{E4379D7B-8963-46C6-BBC5-63B06CA7BBF7}" srcId="{5FE00650-DE0F-47BF-9232-FDF1FAFD8BFE}" destId="{CF9834BE-3C61-4879-9FA4-7513A002DB60}" srcOrd="1" destOrd="0" parTransId="{628F772D-5FD8-4D64-A117-9134398C7591}" sibTransId="{02974B1F-4A5B-4104-8E39-E4F5EF1B373B}"/>
    <dgm:cxn modelId="{741E4280-BFCE-4CB5-8D39-D0DBA3B02A17}" srcId="{CF9834BE-3C61-4879-9FA4-7513A002DB60}" destId="{4577849E-DAFB-4A62-98B2-64290557A306}" srcOrd="0" destOrd="0" parTransId="{9875C0E9-9A73-4091-9115-CA18C82E0CE3}" sibTransId="{27666F7B-A1B8-453C-91F0-78CF9EDD5F8B}"/>
    <dgm:cxn modelId="{074EB88B-2A26-4B2F-B580-98EA9EF48AED}" srcId="{5FE00650-DE0F-47BF-9232-FDF1FAFD8BFE}" destId="{7A398405-DC97-4672-A5D5-A972BAD8CB9A}" srcOrd="7" destOrd="0" parTransId="{3D0A369C-D433-4460-86B7-C08C3223520F}" sibTransId="{C5AC539E-AF19-43E1-9AA7-5B80D5E1C52D}"/>
    <dgm:cxn modelId="{A1D15C91-1F1C-4AF1-97CF-89AA1CF2867C}" type="presOf" srcId="{4577849E-DAFB-4A62-98B2-64290557A306}" destId="{4024D069-ADBA-4686-9C3B-FA5EF2EFC700}" srcOrd="0" destOrd="0" presId="urn:microsoft.com/office/officeart/2005/8/layout/vList5"/>
    <dgm:cxn modelId="{1B5C8094-9B07-4F57-9720-0081C781C6DB}" type="presOf" srcId="{93073B85-923D-49D2-A961-34786B7A4A85}" destId="{029FFE0D-E36F-46A8-AC33-B47280FFCFAD}" srcOrd="0" destOrd="0" presId="urn:microsoft.com/office/officeart/2005/8/layout/vList5"/>
    <dgm:cxn modelId="{9EECB7A2-6A81-4D9D-8D26-2802A72C7C1E}" srcId="{5FE00650-DE0F-47BF-9232-FDF1FAFD8BFE}" destId="{1BEE7093-6A84-4AE2-AED6-553FFE1DABE9}" srcOrd="0" destOrd="0" parTransId="{D24A4113-A858-444D-864F-0D33274A1DDE}" sibTransId="{F1C7EB16-BDC0-4BC1-931C-AAEFBC8FFD2C}"/>
    <dgm:cxn modelId="{5ADDDFA2-384E-4FF6-AF7F-6CE93BD59BB9}" type="presOf" srcId="{A602E159-96FE-49E4-9E22-C905EF888692}" destId="{84F0EE74-4880-4E44-91A1-D495B38DBB66}" srcOrd="0" destOrd="0" presId="urn:microsoft.com/office/officeart/2005/8/layout/vList5"/>
    <dgm:cxn modelId="{A0DA44BC-F4FC-445E-86BF-2B6078084051}" type="presOf" srcId="{FB33593D-397D-41AC-A3DD-7591D0991861}" destId="{4F0D1574-A9F5-456B-9FB0-F53384A36147}" srcOrd="0" destOrd="0" presId="urn:microsoft.com/office/officeart/2005/8/layout/vList5"/>
    <dgm:cxn modelId="{812627C1-EE3F-4E95-AA54-5EA3F87A5F06}" srcId="{5FE00650-DE0F-47BF-9232-FDF1FAFD8BFE}" destId="{21A71871-5FA1-4D0E-9320-E4AF9417EB1B}" srcOrd="5" destOrd="0" parTransId="{BED8E85E-064C-425E-B64F-DB97B04423C0}" sibTransId="{A1AA9E6F-FC1D-4EE3-9E26-B27790F9E10F}"/>
    <dgm:cxn modelId="{8F9033E0-BDF5-4C9A-A723-B726394AFA7E}" srcId="{5FE00650-DE0F-47BF-9232-FDF1FAFD8BFE}" destId="{90CB06C7-7281-40C0-8AA6-AEE4F33E9B68}" srcOrd="3" destOrd="0" parTransId="{C3D6619D-F4E3-40BB-BF39-8D2BF5D0D5AF}" sibTransId="{B3E1D3A2-26B7-41FB-8039-19DD098C03E0}"/>
    <dgm:cxn modelId="{B5A011E1-4200-4CFA-9593-C642C6128839}" type="presOf" srcId="{9101DF9F-3E83-45C2-9A1B-030AD2EB303C}" destId="{6B1A40CB-E486-4B99-9105-22DB9924C091}" srcOrd="0" destOrd="0" presId="urn:microsoft.com/office/officeart/2005/8/layout/vList5"/>
    <dgm:cxn modelId="{E22554E8-18BB-4970-8C5F-C975E8F5F06A}" type="presOf" srcId="{1BEE7093-6A84-4AE2-AED6-553FFE1DABE9}" destId="{ADA3EED4-FE46-4845-9BE9-C24AC99F4663}" srcOrd="0" destOrd="0" presId="urn:microsoft.com/office/officeart/2005/8/layout/vList5"/>
    <dgm:cxn modelId="{472F08EA-70FC-428F-B3F8-EB65999231E3}" type="presOf" srcId="{5FE00650-DE0F-47BF-9232-FDF1FAFD8BFE}" destId="{119F92D5-F3FC-44B0-8A5F-7B8834BC7FBD}" srcOrd="0" destOrd="0" presId="urn:microsoft.com/office/officeart/2005/8/layout/vList5"/>
    <dgm:cxn modelId="{330998ED-1177-443B-81B1-92A7DF02A72C}" srcId="{90CB06C7-7281-40C0-8AA6-AEE4F33E9B68}" destId="{D1F352DB-7D5A-472C-8225-B98BA8313D67}" srcOrd="0" destOrd="0" parTransId="{6634F509-1F01-4609-89EA-278DD08CFE1A}" sibTransId="{B5C62D6F-CB81-4E5B-BF52-AD0B1195D7D6}"/>
    <dgm:cxn modelId="{1FE6F0F6-F59C-42DD-ADF3-C1096139886B}" type="presOf" srcId="{37514805-4F88-457C-A667-73624B72EAE1}" destId="{92811F57-BC89-4931-96F0-B5DFF07640D8}" srcOrd="0" destOrd="0" presId="urn:microsoft.com/office/officeart/2005/8/layout/vList5"/>
    <dgm:cxn modelId="{0ADADE2D-7FDE-4FD4-B45E-8913B7C82CB5}" type="presParOf" srcId="{119F92D5-F3FC-44B0-8A5F-7B8834BC7FBD}" destId="{6AA2B389-244C-4564-AA17-53930DCB726B}" srcOrd="0" destOrd="0" presId="urn:microsoft.com/office/officeart/2005/8/layout/vList5"/>
    <dgm:cxn modelId="{9975829E-461E-49BE-83C3-B5B9ED69381F}" type="presParOf" srcId="{6AA2B389-244C-4564-AA17-53930DCB726B}" destId="{ADA3EED4-FE46-4845-9BE9-C24AC99F4663}" srcOrd="0" destOrd="0" presId="urn:microsoft.com/office/officeart/2005/8/layout/vList5"/>
    <dgm:cxn modelId="{64727025-110E-4CD8-88B6-BDAA136B00C3}" type="presParOf" srcId="{6AA2B389-244C-4564-AA17-53930DCB726B}" destId="{36555021-2802-495D-9664-E569081A89E1}" srcOrd="1" destOrd="0" presId="urn:microsoft.com/office/officeart/2005/8/layout/vList5"/>
    <dgm:cxn modelId="{722AACE0-744A-4DD6-8C28-C83402CD02EF}" type="presParOf" srcId="{119F92D5-F3FC-44B0-8A5F-7B8834BC7FBD}" destId="{34F353D5-A50F-4A6F-9EB6-33BACB07C76C}" srcOrd="1" destOrd="0" presId="urn:microsoft.com/office/officeart/2005/8/layout/vList5"/>
    <dgm:cxn modelId="{945C7BAF-A5BC-49F9-924E-29CC300D1429}" type="presParOf" srcId="{119F92D5-F3FC-44B0-8A5F-7B8834BC7FBD}" destId="{B6232176-CBCA-4822-A784-57D763713C3E}" srcOrd="2" destOrd="0" presId="urn:microsoft.com/office/officeart/2005/8/layout/vList5"/>
    <dgm:cxn modelId="{27533726-9A4A-472C-9AB7-020377AFE4E1}" type="presParOf" srcId="{B6232176-CBCA-4822-A784-57D763713C3E}" destId="{55814162-DA5F-43DE-80FB-261CF566E5B3}" srcOrd="0" destOrd="0" presId="urn:microsoft.com/office/officeart/2005/8/layout/vList5"/>
    <dgm:cxn modelId="{3467C1B4-6CC2-46C7-88BD-EDD1513B059B}" type="presParOf" srcId="{B6232176-CBCA-4822-A784-57D763713C3E}" destId="{4024D069-ADBA-4686-9C3B-FA5EF2EFC700}" srcOrd="1" destOrd="0" presId="urn:microsoft.com/office/officeart/2005/8/layout/vList5"/>
    <dgm:cxn modelId="{1F080A74-B4E7-4E81-8925-D3C4EA1C4EB2}" type="presParOf" srcId="{119F92D5-F3FC-44B0-8A5F-7B8834BC7FBD}" destId="{C043C5F9-301D-424D-B1C1-492EE01DA00F}" srcOrd="3" destOrd="0" presId="urn:microsoft.com/office/officeart/2005/8/layout/vList5"/>
    <dgm:cxn modelId="{E835D652-9389-4E5F-B5DC-735D71F7B8C6}" type="presParOf" srcId="{119F92D5-F3FC-44B0-8A5F-7B8834BC7FBD}" destId="{86CB57EE-C09F-4B49-B635-C9023F405AA5}" srcOrd="4" destOrd="0" presId="urn:microsoft.com/office/officeart/2005/8/layout/vList5"/>
    <dgm:cxn modelId="{FB4C6C5C-9855-4209-BDC6-B0AA112A5B91}" type="presParOf" srcId="{86CB57EE-C09F-4B49-B635-C9023F405AA5}" destId="{92811F57-BC89-4931-96F0-B5DFF07640D8}" srcOrd="0" destOrd="0" presId="urn:microsoft.com/office/officeart/2005/8/layout/vList5"/>
    <dgm:cxn modelId="{24ECAA2E-B07B-4518-ABDB-CE3FC3F250AF}" type="presParOf" srcId="{86CB57EE-C09F-4B49-B635-C9023F405AA5}" destId="{6DCC1B7B-9705-45E8-BAC2-A1FE19E8C3FB}" srcOrd="1" destOrd="0" presId="urn:microsoft.com/office/officeart/2005/8/layout/vList5"/>
    <dgm:cxn modelId="{B0C1DEB2-9420-44D7-8A17-9B53E603BA21}" type="presParOf" srcId="{119F92D5-F3FC-44B0-8A5F-7B8834BC7FBD}" destId="{A0168AEA-E745-4BFE-AE97-49219B08C3AA}" srcOrd="5" destOrd="0" presId="urn:microsoft.com/office/officeart/2005/8/layout/vList5"/>
    <dgm:cxn modelId="{DFE7FAF3-2F67-4B42-B9EF-966D40AF74C1}" type="presParOf" srcId="{119F92D5-F3FC-44B0-8A5F-7B8834BC7FBD}" destId="{0D2B1CB8-8D54-43C7-AD2F-F3FB812FC9F9}" srcOrd="6" destOrd="0" presId="urn:microsoft.com/office/officeart/2005/8/layout/vList5"/>
    <dgm:cxn modelId="{2CC8AF2E-6AFC-4172-A678-FD485A0CBE16}" type="presParOf" srcId="{0D2B1CB8-8D54-43C7-AD2F-F3FB812FC9F9}" destId="{4326233D-EC2E-45DB-B68A-48ABE5237855}" srcOrd="0" destOrd="0" presId="urn:microsoft.com/office/officeart/2005/8/layout/vList5"/>
    <dgm:cxn modelId="{07BD3E4E-23C6-4E97-AA8F-0ACDAE47CAD4}" type="presParOf" srcId="{0D2B1CB8-8D54-43C7-AD2F-F3FB812FC9F9}" destId="{51D42E1E-45AC-441A-8A5A-B81D7C9DF2FB}" srcOrd="1" destOrd="0" presId="urn:microsoft.com/office/officeart/2005/8/layout/vList5"/>
    <dgm:cxn modelId="{07F555F0-68BD-4539-8936-132653124DDB}" type="presParOf" srcId="{119F92D5-F3FC-44B0-8A5F-7B8834BC7FBD}" destId="{B540463E-014E-4185-B488-72B96A833466}" srcOrd="7" destOrd="0" presId="urn:microsoft.com/office/officeart/2005/8/layout/vList5"/>
    <dgm:cxn modelId="{2F8D6F2C-F722-4F5A-9559-BB493E3665CE}" type="presParOf" srcId="{119F92D5-F3FC-44B0-8A5F-7B8834BC7FBD}" destId="{1D9D3567-91A2-49E3-9497-5B9AC65574D9}" srcOrd="8" destOrd="0" presId="urn:microsoft.com/office/officeart/2005/8/layout/vList5"/>
    <dgm:cxn modelId="{F69EDA8B-E809-40AD-854E-20D9CF6B0B37}" type="presParOf" srcId="{1D9D3567-91A2-49E3-9497-5B9AC65574D9}" destId="{B7274AA1-0A43-4A57-8F73-80A6176D897A}" srcOrd="0" destOrd="0" presId="urn:microsoft.com/office/officeart/2005/8/layout/vList5"/>
    <dgm:cxn modelId="{AFC05BBF-D834-488E-8107-22CCBB3683FD}" type="presParOf" srcId="{1D9D3567-91A2-49E3-9497-5B9AC65574D9}" destId="{6B1A40CB-E486-4B99-9105-22DB9924C091}" srcOrd="1" destOrd="0" presId="urn:microsoft.com/office/officeart/2005/8/layout/vList5"/>
    <dgm:cxn modelId="{8904229B-338E-441B-ADEB-B038BE3A0072}" type="presParOf" srcId="{119F92D5-F3FC-44B0-8A5F-7B8834BC7FBD}" destId="{FE5B49DC-6E73-4E8A-ABA8-1A80B3957E0D}" srcOrd="9" destOrd="0" presId="urn:microsoft.com/office/officeart/2005/8/layout/vList5"/>
    <dgm:cxn modelId="{1AD67D7A-D9BB-4C78-8555-E37A94AB7D9D}" type="presParOf" srcId="{119F92D5-F3FC-44B0-8A5F-7B8834BC7FBD}" destId="{5BF07AE2-491E-4582-82A2-6C1FC4CB3121}" srcOrd="10" destOrd="0" presId="urn:microsoft.com/office/officeart/2005/8/layout/vList5"/>
    <dgm:cxn modelId="{2CFEA74E-DA1C-4EF3-BD8A-1A9BC229003C}" type="presParOf" srcId="{5BF07AE2-491E-4582-82A2-6C1FC4CB3121}" destId="{B716E4CC-3C2A-4483-B3A4-D455C2B25726}" srcOrd="0" destOrd="0" presId="urn:microsoft.com/office/officeart/2005/8/layout/vList5"/>
    <dgm:cxn modelId="{EE429E23-D8E4-4334-A471-7C7E9EE20EFF}" type="presParOf" srcId="{5BF07AE2-491E-4582-82A2-6C1FC4CB3121}" destId="{0FFD151B-71D9-4504-9D87-433C783352D5}" srcOrd="1" destOrd="0" presId="urn:microsoft.com/office/officeart/2005/8/layout/vList5"/>
    <dgm:cxn modelId="{C319E7B4-B620-45D2-9F3A-0BE10CBAE5DE}" type="presParOf" srcId="{119F92D5-F3FC-44B0-8A5F-7B8834BC7FBD}" destId="{B5088779-8763-4E3D-9C15-0A4EFED175C1}" srcOrd="11" destOrd="0" presId="urn:microsoft.com/office/officeart/2005/8/layout/vList5"/>
    <dgm:cxn modelId="{FA635565-75DA-4191-9F15-25B736456022}" type="presParOf" srcId="{119F92D5-F3FC-44B0-8A5F-7B8834BC7FBD}" destId="{1A888F0F-C2CF-4D4B-AD1F-65EA484694DF}" srcOrd="12" destOrd="0" presId="urn:microsoft.com/office/officeart/2005/8/layout/vList5"/>
    <dgm:cxn modelId="{A0D18F7C-5B32-4017-9051-F4D87E8FE10F}" type="presParOf" srcId="{1A888F0F-C2CF-4D4B-AD1F-65EA484694DF}" destId="{4F0D1574-A9F5-456B-9FB0-F53384A36147}" srcOrd="0" destOrd="0" presId="urn:microsoft.com/office/officeart/2005/8/layout/vList5"/>
    <dgm:cxn modelId="{2C9ADD8F-1098-4F8F-A592-61ED63B90686}" type="presParOf" srcId="{1A888F0F-C2CF-4D4B-AD1F-65EA484694DF}" destId="{84F0EE74-4880-4E44-91A1-D495B38DBB66}" srcOrd="1" destOrd="0" presId="urn:microsoft.com/office/officeart/2005/8/layout/vList5"/>
    <dgm:cxn modelId="{20BEB3CF-0918-4833-A9CE-25E27F55DF88}" type="presParOf" srcId="{119F92D5-F3FC-44B0-8A5F-7B8834BC7FBD}" destId="{08A5D1EA-F9EF-4A8B-957B-D1751F84FDA2}" srcOrd="13" destOrd="0" presId="urn:microsoft.com/office/officeart/2005/8/layout/vList5"/>
    <dgm:cxn modelId="{DB40510B-5BDB-4C7A-8795-F19CC550B127}" type="presParOf" srcId="{119F92D5-F3FC-44B0-8A5F-7B8834BC7FBD}" destId="{75373C98-7F0C-4681-81BF-68097EFAA50E}" srcOrd="14" destOrd="0" presId="urn:microsoft.com/office/officeart/2005/8/layout/vList5"/>
    <dgm:cxn modelId="{786418DE-7035-4130-B20B-8E4C44951498}" type="presParOf" srcId="{75373C98-7F0C-4681-81BF-68097EFAA50E}" destId="{6E460922-8121-46A3-B906-6FD758F3DADD}" srcOrd="0" destOrd="0" presId="urn:microsoft.com/office/officeart/2005/8/layout/vList5"/>
    <dgm:cxn modelId="{AA1774B9-DBBE-4515-891D-AEC208A2B770}" type="presParOf" srcId="{119F92D5-F3FC-44B0-8A5F-7B8834BC7FBD}" destId="{E79204A9-71F9-4EC9-ABD9-B60B86447F1E}" srcOrd="15" destOrd="0" presId="urn:microsoft.com/office/officeart/2005/8/layout/vList5"/>
    <dgm:cxn modelId="{FC97654E-FD00-417F-919D-FA3BC73C561F}" type="presParOf" srcId="{119F92D5-F3FC-44B0-8A5F-7B8834BC7FBD}" destId="{52B4FABC-4BA2-4379-81BD-6F0AE1AEA69A}" srcOrd="16" destOrd="0" presId="urn:microsoft.com/office/officeart/2005/8/layout/vList5"/>
    <dgm:cxn modelId="{F3C6C126-494D-45F8-9391-91327CC464E9}" type="presParOf" srcId="{52B4FABC-4BA2-4379-81BD-6F0AE1AEA69A}" destId="{029FFE0D-E36F-46A8-AC33-B47280FFCFAD}" srcOrd="0" destOrd="0" presId="urn:microsoft.com/office/officeart/2005/8/layout/vList5"/>
    <dgm:cxn modelId="{C4651C7A-ED63-4D90-92EB-FAA19420943F}" type="presParOf" srcId="{52B4FABC-4BA2-4379-81BD-6F0AE1AEA69A}" destId="{BD8134F6-2C69-43D1-A0D0-38C7B5DE8F5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AC2738-AD3B-41A3-9BA4-B68D09736F1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fr-BE"/>
        </a:p>
      </dgm:t>
    </dgm:pt>
    <dgm:pt modelId="{8250A6FB-EDBA-4266-929F-87F7679D48C9}">
      <dgm:prSet phldrT="[Text]"/>
      <dgm:spPr/>
      <dgm:t>
        <a:bodyPr/>
        <a:lstStyle/>
        <a:p>
          <a:r>
            <a:rPr lang="en-GB" dirty="0"/>
            <a:t>Clean out your inbox every day &amp; use ‘to handle folder’</a:t>
          </a:r>
          <a:endParaRPr lang="fr-BE" dirty="0"/>
        </a:p>
      </dgm:t>
    </dgm:pt>
    <dgm:pt modelId="{53503546-3EC6-4AEC-A0EE-70E3DD7BB1A5}" type="parTrans" cxnId="{BC5325D8-6EAD-421A-AE62-398185C57787}">
      <dgm:prSet/>
      <dgm:spPr/>
      <dgm:t>
        <a:bodyPr/>
        <a:lstStyle/>
        <a:p>
          <a:endParaRPr lang="fr-BE"/>
        </a:p>
      </dgm:t>
    </dgm:pt>
    <dgm:pt modelId="{B100A153-87E6-422B-A0F5-F0765E72235D}" type="sibTrans" cxnId="{BC5325D8-6EAD-421A-AE62-398185C57787}">
      <dgm:prSet/>
      <dgm:spPr/>
      <dgm:t>
        <a:bodyPr/>
        <a:lstStyle/>
        <a:p>
          <a:endParaRPr lang="fr-BE"/>
        </a:p>
      </dgm:t>
    </dgm:pt>
    <dgm:pt modelId="{E9CE9524-684F-4F8D-AE35-966D403A5152}">
      <dgm:prSet phldrT="[Text]"/>
      <dgm:spPr/>
      <dgm:t>
        <a:bodyPr/>
        <a:lstStyle/>
        <a:p>
          <a:r>
            <a:rPr lang="en-GB" dirty="0"/>
            <a:t>Close Outlook when possible </a:t>
          </a:r>
          <a:r>
            <a:rPr lang="fr-BE" dirty="0"/>
            <a:t>and open </a:t>
          </a:r>
          <a:r>
            <a:rPr lang="fr-BE" dirty="0" err="1"/>
            <a:t>only</a:t>
          </a:r>
          <a:r>
            <a:rPr lang="fr-BE" dirty="0"/>
            <a:t> </a:t>
          </a:r>
          <a:r>
            <a:rPr lang="fr-BE" dirty="0" err="1"/>
            <a:t>at</a:t>
          </a:r>
          <a:r>
            <a:rPr lang="fr-BE" dirty="0"/>
            <a:t> certain times</a:t>
          </a:r>
        </a:p>
      </dgm:t>
    </dgm:pt>
    <dgm:pt modelId="{3DC9156C-8218-423D-BCFB-2877D6339826}" type="parTrans" cxnId="{2902E1C8-618D-463E-98DE-703857DFA6C1}">
      <dgm:prSet/>
      <dgm:spPr/>
      <dgm:t>
        <a:bodyPr/>
        <a:lstStyle/>
        <a:p>
          <a:endParaRPr lang="fr-BE"/>
        </a:p>
      </dgm:t>
    </dgm:pt>
    <dgm:pt modelId="{F68256DD-D86F-411F-857F-B25FAD02EC37}" type="sibTrans" cxnId="{2902E1C8-618D-463E-98DE-703857DFA6C1}">
      <dgm:prSet/>
      <dgm:spPr/>
      <dgm:t>
        <a:bodyPr/>
        <a:lstStyle/>
        <a:p>
          <a:endParaRPr lang="fr-BE"/>
        </a:p>
      </dgm:t>
    </dgm:pt>
    <dgm:pt modelId="{9DADF172-5828-48A1-899D-F06F43DD11DB}">
      <dgm:prSet phldrT="[Text]"/>
      <dgm:spPr/>
      <dgm:t>
        <a:bodyPr/>
        <a:lstStyle/>
        <a:p>
          <a:r>
            <a:rPr lang="fr-BE" dirty="0"/>
            <a:t>Organise </a:t>
          </a:r>
          <a:r>
            <a:rPr lang="fr-BE" dirty="0" err="1"/>
            <a:t>folders</a:t>
          </a:r>
          <a:r>
            <a:rPr lang="fr-BE" dirty="0"/>
            <a:t> as </a:t>
          </a:r>
          <a:r>
            <a:rPr lang="fr-BE" dirty="0" err="1"/>
            <a:t>your</a:t>
          </a:r>
          <a:r>
            <a:rPr lang="fr-BE" dirty="0"/>
            <a:t> </a:t>
          </a:r>
          <a:r>
            <a:rPr lang="fr-BE" dirty="0" err="1"/>
            <a:t>windows</a:t>
          </a:r>
          <a:r>
            <a:rPr lang="fr-BE" dirty="0"/>
            <a:t> </a:t>
          </a:r>
          <a:r>
            <a:rPr lang="fr-BE" dirty="0" err="1"/>
            <a:t>folders</a:t>
          </a:r>
          <a:endParaRPr lang="fr-BE" dirty="0"/>
        </a:p>
      </dgm:t>
    </dgm:pt>
    <dgm:pt modelId="{810127BC-6CCB-474A-95EE-7120D711C607}" type="parTrans" cxnId="{5D1AA06C-E182-4E69-B123-8E461EFC36B7}">
      <dgm:prSet/>
      <dgm:spPr/>
      <dgm:t>
        <a:bodyPr/>
        <a:lstStyle/>
        <a:p>
          <a:endParaRPr lang="fr-BE"/>
        </a:p>
      </dgm:t>
    </dgm:pt>
    <dgm:pt modelId="{7C80525D-59C1-4219-9C14-4C9EDF445C64}" type="sibTrans" cxnId="{5D1AA06C-E182-4E69-B123-8E461EFC36B7}">
      <dgm:prSet/>
      <dgm:spPr/>
      <dgm:t>
        <a:bodyPr/>
        <a:lstStyle/>
        <a:p>
          <a:endParaRPr lang="fr-BE"/>
        </a:p>
      </dgm:t>
    </dgm:pt>
    <dgm:pt modelId="{AA2AE791-CF6D-4906-96D8-3D03CB65CFA0}">
      <dgm:prSet phldrT="[Text]"/>
      <dgm:spPr/>
      <dgm:t>
        <a:bodyPr/>
        <a:lstStyle/>
        <a:p>
          <a:r>
            <a:rPr lang="fr-BE" dirty="0" err="1"/>
            <a:t>Categorize</a:t>
          </a:r>
          <a:r>
            <a:rPr lang="fr-BE" dirty="0"/>
            <a:t> and flag and </a:t>
          </a:r>
          <a:r>
            <a:rPr lang="fr-BE" dirty="0" err="1"/>
            <a:t>colour</a:t>
          </a:r>
          <a:endParaRPr lang="fr-BE" dirty="0"/>
        </a:p>
      </dgm:t>
    </dgm:pt>
    <dgm:pt modelId="{0FD95554-4CD3-48D3-B592-ACFD4E067203}" type="parTrans" cxnId="{0B540E35-0BCD-46D8-809F-F89133017700}">
      <dgm:prSet/>
      <dgm:spPr/>
      <dgm:t>
        <a:bodyPr/>
        <a:lstStyle/>
        <a:p>
          <a:endParaRPr lang="fr-BE"/>
        </a:p>
      </dgm:t>
    </dgm:pt>
    <dgm:pt modelId="{6BF98D64-A075-4F4B-BA6B-CE62FDC38FD5}" type="sibTrans" cxnId="{0B540E35-0BCD-46D8-809F-F89133017700}">
      <dgm:prSet/>
      <dgm:spPr/>
      <dgm:t>
        <a:bodyPr/>
        <a:lstStyle/>
        <a:p>
          <a:endParaRPr lang="fr-BE"/>
        </a:p>
      </dgm:t>
    </dgm:pt>
    <dgm:pt modelId="{EAA531E8-0BEB-41B7-B129-477C796F0761}">
      <dgm:prSet phldrT="[Text]"/>
      <dgm:spPr/>
      <dgm:t>
        <a:bodyPr/>
        <a:lstStyle/>
        <a:p>
          <a:r>
            <a:rPr lang="fr-BE" dirty="0" err="1"/>
            <a:t>Remove</a:t>
          </a:r>
          <a:r>
            <a:rPr lang="fr-BE" dirty="0"/>
            <a:t> and store </a:t>
          </a:r>
          <a:r>
            <a:rPr lang="fr-BE" dirty="0" err="1"/>
            <a:t>attachments</a:t>
          </a:r>
          <a:r>
            <a:rPr lang="fr-BE" dirty="0"/>
            <a:t> as </a:t>
          </a:r>
          <a:r>
            <a:rPr lang="fr-BE" dirty="0" err="1"/>
            <a:t>much</a:t>
          </a:r>
          <a:r>
            <a:rPr lang="fr-BE" dirty="0"/>
            <a:t> as possible</a:t>
          </a:r>
        </a:p>
      </dgm:t>
    </dgm:pt>
    <dgm:pt modelId="{E6BEA582-F0F3-477C-B6F7-76AFDA2D90A5}" type="parTrans" cxnId="{D77096F2-BD62-4306-A95C-C80B98E9304F}">
      <dgm:prSet/>
      <dgm:spPr/>
      <dgm:t>
        <a:bodyPr/>
        <a:lstStyle/>
        <a:p>
          <a:endParaRPr lang="fr-BE"/>
        </a:p>
      </dgm:t>
    </dgm:pt>
    <dgm:pt modelId="{29256380-17FA-433F-80A8-B552F324256F}" type="sibTrans" cxnId="{D77096F2-BD62-4306-A95C-C80B98E9304F}">
      <dgm:prSet/>
      <dgm:spPr/>
      <dgm:t>
        <a:bodyPr/>
        <a:lstStyle/>
        <a:p>
          <a:endParaRPr lang="fr-BE"/>
        </a:p>
      </dgm:t>
    </dgm:pt>
    <dgm:pt modelId="{28D8BDD7-A672-47AD-9745-98CF82AFB431}">
      <dgm:prSet phldrT="[Text]"/>
      <dgm:spPr/>
      <dgm:t>
        <a:bodyPr/>
        <a:lstStyle/>
        <a:p>
          <a:r>
            <a:rPr lang="fr-BE" dirty="0" err="1"/>
            <a:t>Take</a:t>
          </a:r>
          <a:r>
            <a:rPr lang="fr-BE" dirty="0"/>
            <a:t> notes and use </a:t>
          </a:r>
          <a:r>
            <a:rPr lang="fr-BE" dirty="0" err="1"/>
            <a:t>tasks</a:t>
          </a:r>
          <a:endParaRPr lang="fr-BE" dirty="0"/>
        </a:p>
      </dgm:t>
    </dgm:pt>
    <dgm:pt modelId="{EB34EE26-D700-4723-BC7C-2115D1B2A88F}" type="parTrans" cxnId="{27B40C10-CCF7-4656-BB4F-39A6CE6C2D42}">
      <dgm:prSet/>
      <dgm:spPr/>
      <dgm:t>
        <a:bodyPr/>
        <a:lstStyle/>
        <a:p>
          <a:endParaRPr lang="fr-BE"/>
        </a:p>
      </dgm:t>
    </dgm:pt>
    <dgm:pt modelId="{4636A036-6FFF-4F78-9BF4-97ECA817E4D8}" type="sibTrans" cxnId="{27B40C10-CCF7-4656-BB4F-39A6CE6C2D42}">
      <dgm:prSet/>
      <dgm:spPr/>
      <dgm:t>
        <a:bodyPr/>
        <a:lstStyle/>
        <a:p>
          <a:endParaRPr lang="fr-BE"/>
        </a:p>
      </dgm:t>
    </dgm:pt>
    <dgm:pt modelId="{41AFA969-01FB-4662-B6ED-308F5D04BF98}">
      <dgm:prSet phldrT="[Text]"/>
      <dgm:spPr/>
      <dgm:t>
        <a:bodyPr/>
        <a:lstStyle/>
        <a:p>
          <a:r>
            <a:rPr lang="fr-BE" dirty="0"/>
            <a:t>4 D’s</a:t>
          </a:r>
        </a:p>
      </dgm:t>
    </dgm:pt>
    <dgm:pt modelId="{44E1D70A-9195-4F3A-9A67-D0DA28AD3826}" type="parTrans" cxnId="{90D2BB0D-A1CC-4243-8081-F1584FDA44E0}">
      <dgm:prSet/>
      <dgm:spPr/>
      <dgm:t>
        <a:bodyPr/>
        <a:lstStyle/>
        <a:p>
          <a:endParaRPr lang="fr-BE"/>
        </a:p>
      </dgm:t>
    </dgm:pt>
    <dgm:pt modelId="{769B1C8D-1535-4568-8FA5-788D89BCE452}" type="sibTrans" cxnId="{90D2BB0D-A1CC-4243-8081-F1584FDA44E0}">
      <dgm:prSet/>
      <dgm:spPr/>
      <dgm:t>
        <a:bodyPr/>
        <a:lstStyle/>
        <a:p>
          <a:endParaRPr lang="fr-BE"/>
        </a:p>
      </dgm:t>
    </dgm:pt>
    <dgm:pt modelId="{8B28243F-64C9-4157-BED7-C06A7CE5B0A8}">
      <dgm:prSet phldrT="[Text]"/>
      <dgm:spPr/>
      <dgm:t>
        <a:bodyPr/>
        <a:lstStyle/>
        <a:p>
          <a:r>
            <a:rPr lang="fr-BE" dirty="0" err="1"/>
            <a:t>Rules</a:t>
          </a:r>
          <a:r>
            <a:rPr lang="fr-BE" dirty="0"/>
            <a:t> and </a:t>
          </a:r>
          <a:r>
            <a:rPr lang="fr-BE" dirty="0" err="1"/>
            <a:t>quicksteps</a:t>
          </a:r>
          <a:endParaRPr lang="fr-BE" dirty="0"/>
        </a:p>
      </dgm:t>
    </dgm:pt>
    <dgm:pt modelId="{A7A75F87-1A01-46A2-BA43-AA509A0A8243}" type="parTrans" cxnId="{E934237D-A724-425B-916B-B65D379DF995}">
      <dgm:prSet/>
      <dgm:spPr/>
      <dgm:t>
        <a:bodyPr/>
        <a:lstStyle/>
        <a:p>
          <a:endParaRPr lang="fr-BE"/>
        </a:p>
      </dgm:t>
    </dgm:pt>
    <dgm:pt modelId="{2D5E3618-20F3-4777-BD76-16F04CAC7A6A}" type="sibTrans" cxnId="{E934237D-A724-425B-916B-B65D379DF995}">
      <dgm:prSet/>
      <dgm:spPr/>
      <dgm:t>
        <a:bodyPr/>
        <a:lstStyle/>
        <a:p>
          <a:endParaRPr lang="fr-BE"/>
        </a:p>
      </dgm:t>
    </dgm:pt>
    <dgm:pt modelId="{D5DC3D34-9602-4103-BA11-82DBF048215E}">
      <dgm:prSet phldrT="[Text]"/>
      <dgm:spPr/>
      <dgm:t>
        <a:bodyPr/>
        <a:lstStyle/>
        <a:p>
          <a:r>
            <a:rPr lang="fr-BE" dirty="0"/>
            <a:t>Favorites</a:t>
          </a:r>
        </a:p>
      </dgm:t>
    </dgm:pt>
    <dgm:pt modelId="{7E5C10AA-875D-4A41-842B-58A72297A2E4}" type="parTrans" cxnId="{2D6BD780-E423-4427-877C-6E5A3843BAA2}">
      <dgm:prSet/>
      <dgm:spPr/>
      <dgm:t>
        <a:bodyPr/>
        <a:lstStyle/>
        <a:p>
          <a:endParaRPr lang="fr-BE"/>
        </a:p>
      </dgm:t>
    </dgm:pt>
    <dgm:pt modelId="{9CA7BBF8-9B57-4B71-B83C-241A7E017ADF}" type="sibTrans" cxnId="{2D6BD780-E423-4427-877C-6E5A3843BAA2}">
      <dgm:prSet/>
      <dgm:spPr/>
      <dgm:t>
        <a:bodyPr/>
        <a:lstStyle/>
        <a:p>
          <a:endParaRPr lang="fr-BE"/>
        </a:p>
      </dgm:t>
    </dgm:pt>
    <dgm:pt modelId="{09D20971-A444-4BFE-AD09-967CA1052E40}">
      <dgm:prSet phldrT="[Text]"/>
      <dgm:spPr/>
      <dgm:t>
        <a:bodyPr/>
        <a:lstStyle/>
        <a:p>
          <a:r>
            <a:rPr lang="fr-BE" dirty="0" err="1"/>
            <a:t>Search</a:t>
          </a:r>
          <a:r>
            <a:rPr lang="fr-BE" dirty="0"/>
            <a:t> </a:t>
          </a:r>
          <a:r>
            <a:rPr lang="fr-BE" dirty="0" err="1"/>
            <a:t>folders</a:t>
          </a:r>
          <a:endParaRPr lang="fr-BE" dirty="0"/>
        </a:p>
      </dgm:t>
    </dgm:pt>
    <dgm:pt modelId="{DFC2695C-8AA0-4092-8F8A-73870EC9DC13}" type="parTrans" cxnId="{925ECD4D-653E-4CA2-AD81-786EA8394C2F}">
      <dgm:prSet/>
      <dgm:spPr/>
      <dgm:t>
        <a:bodyPr/>
        <a:lstStyle/>
        <a:p>
          <a:endParaRPr lang="fr-BE"/>
        </a:p>
      </dgm:t>
    </dgm:pt>
    <dgm:pt modelId="{4609F147-6008-440B-9E78-81DA4F815F17}" type="sibTrans" cxnId="{925ECD4D-653E-4CA2-AD81-786EA8394C2F}">
      <dgm:prSet/>
      <dgm:spPr/>
      <dgm:t>
        <a:bodyPr/>
        <a:lstStyle/>
        <a:p>
          <a:endParaRPr lang="fr-BE"/>
        </a:p>
      </dgm:t>
    </dgm:pt>
    <dgm:pt modelId="{C1B3F500-3019-417C-AE58-5748957655D6}">
      <dgm:prSet phldrT="[Text]"/>
      <dgm:spPr/>
      <dgm:t>
        <a:bodyPr/>
        <a:lstStyle/>
        <a:p>
          <a:r>
            <a:rPr lang="fr-BE" dirty="0" err="1"/>
            <a:t>Tasks</a:t>
          </a:r>
          <a:r>
            <a:rPr lang="fr-BE" dirty="0"/>
            <a:t> and </a:t>
          </a:r>
          <a:r>
            <a:rPr lang="fr-BE" dirty="0" err="1"/>
            <a:t>delegated</a:t>
          </a:r>
          <a:r>
            <a:rPr lang="fr-BE" dirty="0"/>
            <a:t> </a:t>
          </a:r>
          <a:r>
            <a:rPr lang="fr-BE" dirty="0" err="1"/>
            <a:t>tasks</a:t>
          </a:r>
          <a:endParaRPr lang="fr-BE" dirty="0"/>
        </a:p>
      </dgm:t>
    </dgm:pt>
    <dgm:pt modelId="{E241405E-07DF-4D30-8861-0546DADC5D14}" type="parTrans" cxnId="{E4FB5848-5E78-4148-9138-B620C989CC74}">
      <dgm:prSet/>
      <dgm:spPr/>
      <dgm:t>
        <a:bodyPr/>
        <a:lstStyle/>
        <a:p>
          <a:endParaRPr lang="fr-BE"/>
        </a:p>
      </dgm:t>
    </dgm:pt>
    <dgm:pt modelId="{E9032C9D-D924-4129-AD04-1B737CDD7FAC}" type="sibTrans" cxnId="{E4FB5848-5E78-4148-9138-B620C989CC74}">
      <dgm:prSet/>
      <dgm:spPr/>
      <dgm:t>
        <a:bodyPr/>
        <a:lstStyle/>
        <a:p>
          <a:endParaRPr lang="fr-BE"/>
        </a:p>
      </dgm:t>
    </dgm:pt>
    <dgm:pt modelId="{B1B0D9D4-9D86-4182-A94E-138CC8FA0F17}">
      <dgm:prSet phldrT="[Text]"/>
      <dgm:spPr/>
      <dgm:t>
        <a:bodyPr/>
        <a:lstStyle/>
        <a:p>
          <a:r>
            <a:rPr lang="fr-BE" dirty="0"/>
            <a:t>Mail to </a:t>
          </a:r>
          <a:r>
            <a:rPr lang="fr-BE" dirty="0" err="1"/>
            <a:t>yourself</a:t>
          </a:r>
          <a:endParaRPr lang="fr-BE" dirty="0"/>
        </a:p>
      </dgm:t>
    </dgm:pt>
    <dgm:pt modelId="{5E109D44-ACF5-4234-BC51-D7A346845D27}" type="parTrans" cxnId="{A5DB06F3-E7B7-4D1E-9D64-6007F88F5584}">
      <dgm:prSet/>
      <dgm:spPr/>
      <dgm:t>
        <a:bodyPr/>
        <a:lstStyle/>
        <a:p>
          <a:endParaRPr lang="fr-BE"/>
        </a:p>
      </dgm:t>
    </dgm:pt>
    <dgm:pt modelId="{3DBD27B1-FF9D-4813-8C1B-8BB6AED5B6B0}" type="sibTrans" cxnId="{A5DB06F3-E7B7-4D1E-9D64-6007F88F5584}">
      <dgm:prSet/>
      <dgm:spPr/>
      <dgm:t>
        <a:bodyPr/>
        <a:lstStyle/>
        <a:p>
          <a:endParaRPr lang="fr-BE"/>
        </a:p>
      </dgm:t>
    </dgm:pt>
    <dgm:pt modelId="{4E2A3C23-DB15-464D-BEB3-C0094044D5A3}">
      <dgm:prSet phldrT="[Text]"/>
      <dgm:spPr/>
      <dgm:t>
        <a:bodyPr/>
        <a:lstStyle/>
        <a:p>
          <a:r>
            <a:rPr lang="fr-BE" dirty="0"/>
            <a:t>Use </a:t>
          </a:r>
          <a:r>
            <a:rPr lang="fr-BE" dirty="0" err="1"/>
            <a:t>customized</a:t>
          </a:r>
          <a:r>
            <a:rPr lang="fr-BE" dirty="0"/>
            <a:t> </a:t>
          </a:r>
          <a:r>
            <a:rPr lang="fr-BE" dirty="0" err="1"/>
            <a:t>views</a:t>
          </a:r>
          <a:endParaRPr lang="fr-BE" dirty="0"/>
        </a:p>
      </dgm:t>
    </dgm:pt>
    <dgm:pt modelId="{D8FFE308-B1E8-4F29-8FDA-4E912FFCAE38}" type="parTrans" cxnId="{8B44A711-2706-4C24-85F4-E76C6527A051}">
      <dgm:prSet/>
      <dgm:spPr/>
      <dgm:t>
        <a:bodyPr/>
        <a:lstStyle/>
        <a:p>
          <a:endParaRPr lang="fr-BE"/>
        </a:p>
      </dgm:t>
    </dgm:pt>
    <dgm:pt modelId="{12699904-0F99-4CF1-8F1F-5F115DBEE226}" type="sibTrans" cxnId="{8B44A711-2706-4C24-85F4-E76C6527A051}">
      <dgm:prSet/>
      <dgm:spPr/>
      <dgm:t>
        <a:bodyPr/>
        <a:lstStyle/>
        <a:p>
          <a:endParaRPr lang="fr-BE"/>
        </a:p>
      </dgm:t>
    </dgm:pt>
    <dgm:pt modelId="{57EEFA65-1B03-4AA1-A4D3-87CC6636DF6E}">
      <dgm:prSet phldrT="[Text]"/>
      <dgm:spPr/>
      <dgm:t>
        <a:bodyPr/>
        <a:lstStyle/>
        <a:p>
          <a:r>
            <a:rPr lang="fr-BE" dirty="0"/>
            <a:t>Format </a:t>
          </a:r>
          <a:r>
            <a:rPr lang="fr-BE" dirty="0" err="1"/>
            <a:t>conditionally</a:t>
          </a:r>
          <a:endParaRPr lang="fr-BE" dirty="0"/>
        </a:p>
      </dgm:t>
    </dgm:pt>
    <dgm:pt modelId="{ACBA3828-EA03-42D6-BB6F-475D2988A1BA}" type="parTrans" cxnId="{86F1A5D7-5753-401B-9117-D9C2CDE22BD8}">
      <dgm:prSet/>
      <dgm:spPr/>
      <dgm:t>
        <a:bodyPr/>
        <a:lstStyle/>
        <a:p>
          <a:endParaRPr lang="fr-BE"/>
        </a:p>
      </dgm:t>
    </dgm:pt>
    <dgm:pt modelId="{9BEE5892-D1EA-41FF-8FCE-AE87326CB7CF}" type="sibTrans" cxnId="{86F1A5D7-5753-401B-9117-D9C2CDE22BD8}">
      <dgm:prSet/>
      <dgm:spPr/>
      <dgm:t>
        <a:bodyPr/>
        <a:lstStyle/>
        <a:p>
          <a:endParaRPr lang="fr-BE"/>
        </a:p>
      </dgm:t>
    </dgm:pt>
    <dgm:pt modelId="{D0456D42-F4B6-4984-9BDD-B6AC7DFD7DF2}">
      <dgm:prSet phldrT="[Text]"/>
      <dgm:spPr/>
      <dgm:t>
        <a:bodyPr/>
        <a:lstStyle/>
        <a:p>
          <a:r>
            <a:rPr lang="fr-BE" dirty="0"/>
            <a:t>List, group by, </a:t>
          </a:r>
          <a:r>
            <a:rPr lang="fr-BE" dirty="0" err="1"/>
            <a:t>categorize</a:t>
          </a:r>
          <a:endParaRPr lang="fr-BE" dirty="0"/>
        </a:p>
      </dgm:t>
    </dgm:pt>
    <dgm:pt modelId="{C43581AA-91F4-4355-9E1F-EDA140D54807}" type="parTrans" cxnId="{36384EF7-8A73-432F-BBD7-22569E9C6103}">
      <dgm:prSet/>
      <dgm:spPr/>
      <dgm:t>
        <a:bodyPr/>
        <a:lstStyle/>
        <a:p>
          <a:endParaRPr lang="fr-BE"/>
        </a:p>
      </dgm:t>
    </dgm:pt>
    <dgm:pt modelId="{09BB5D49-6135-4E28-8BAA-365D3D99081B}" type="sibTrans" cxnId="{36384EF7-8A73-432F-BBD7-22569E9C6103}">
      <dgm:prSet/>
      <dgm:spPr/>
      <dgm:t>
        <a:bodyPr/>
        <a:lstStyle/>
        <a:p>
          <a:endParaRPr lang="fr-BE"/>
        </a:p>
      </dgm:t>
    </dgm:pt>
    <dgm:pt modelId="{50D336A1-7FEE-4127-8AB6-771382958020}">
      <dgm:prSet phldrT="[Text]"/>
      <dgm:spPr/>
      <dgm:t>
        <a:bodyPr/>
        <a:lstStyle/>
        <a:p>
          <a:r>
            <a:rPr lang="fr-BE" dirty="0" err="1"/>
            <a:t>Swith</a:t>
          </a:r>
          <a:r>
            <a:rPr lang="fr-BE" dirty="0"/>
            <a:t> off prompts</a:t>
          </a:r>
        </a:p>
      </dgm:t>
    </dgm:pt>
    <dgm:pt modelId="{E9F1E328-B0AF-45B5-92C2-79736F3AC75B}" type="parTrans" cxnId="{B2665861-F821-4D0A-B9B4-37012EB57DAE}">
      <dgm:prSet/>
      <dgm:spPr/>
      <dgm:t>
        <a:bodyPr/>
        <a:lstStyle/>
        <a:p>
          <a:endParaRPr lang="fr-BE"/>
        </a:p>
      </dgm:t>
    </dgm:pt>
    <dgm:pt modelId="{7C0B11B3-3ED9-470D-AF6E-31FEAD7DF992}" type="sibTrans" cxnId="{B2665861-F821-4D0A-B9B4-37012EB57DAE}">
      <dgm:prSet/>
      <dgm:spPr/>
      <dgm:t>
        <a:bodyPr/>
        <a:lstStyle/>
        <a:p>
          <a:endParaRPr lang="fr-BE"/>
        </a:p>
      </dgm:t>
    </dgm:pt>
    <dgm:pt modelId="{E59A486E-C07F-43D5-BFB6-7458E71823C9}">
      <dgm:prSet phldrT="[Text]"/>
      <dgm:spPr/>
      <dgm:t>
        <a:bodyPr/>
        <a:lstStyle/>
        <a:p>
          <a:r>
            <a:rPr lang="fr-BE" dirty="0" err="1"/>
            <a:t>Automize</a:t>
          </a:r>
          <a:endParaRPr lang="fr-BE" dirty="0"/>
        </a:p>
      </dgm:t>
    </dgm:pt>
    <dgm:pt modelId="{9884E801-ADFB-4248-8CC7-16C7F0963016}" type="parTrans" cxnId="{DDA4FCC8-D08D-47E6-9B63-8CD597D6BD3F}">
      <dgm:prSet/>
      <dgm:spPr/>
      <dgm:t>
        <a:bodyPr/>
        <a:lstStyle/>
        <a:p>
          <a:endParaRPr lang="fr-BE"/>
        </a:p>
      </dgm:t>
    </dgm:pt>
    <dgm:pt modelId="{5D5D1CCB-8E93-48F7-A7CC-76B08BE2AC97}" type="sibTrans" cxnId="{DDA4FCC8-D08D-47E6-9B63-8CD597D6BD3F}">
      <dgm:prSet/>
      <dgm:spPr/>
      <dgm:t>
        <a:bodyPr/>
        <a:lstStyle/>
        <a:p>
          <a:endParaRPr lang="fr-BE"/>
        </a:p>
      </dgm:t>
    </dgm:pt>
    <dgm:pt modelId="{8FB2DC27-0698-467F-BA28-62E718997C0A}">
      <dgm:prSet phldrT="[Text]"/>
      <dgm:spPr/>
      <dgm:t>
        <a:bodyPr/>
        <a:lstStyle/>
        <a:p>
          <a:r>
            <a:rPr lang="fr-BE" dirty="0"/>
            <a:t>Quick parts &amp; signatures</a:t>
          </a:r>
        </a:p>
      </dgm:t>
    </dgm:pt>
    <dgm:pt modelId="{BF2308D1-22EF-4F3B-B4A9-234BD8A0B462}" type="parTrans" cxnId="{C97713D7-4FBD-43ED-A6AC-DD4DE1885B41}">
      <dgm:prSet/>
      <dgm:spPr/>
      <dgm:t>
        <a:bodyPr/>
        <a:lstStyle/>
        <a:p>
          <a:endParaRPr lang="fr-BE"/>
        </a:p>
      </dgm:t>
    </dgm:pt>
    <dgm:pt modelId="{EB7DD507-E7B0-4469-A6CF-2048C7B92F75}" type="sibTrans" cxnId="{C97713D7-4FBD-43ED-A6AC-DD4DE1885B41}">
      <dgm:prSet/>
      <dgm:spPr/>
      <dgm:t>
        <a:bodyPr/>
        <a:lstStyle/>
        <a:p>
          <a:endParaRPr lang="fr-BE"/>
        </a:p>
      </dgm:t>
    </dgm:pt>
    <dgm:pt modelId="{29D7FD68-8A0F-40E8-9EA6-27528AFD45F4}">
      <dgm:prSet phldrT="[Text]"/>
      <dgm:spPr/>
      <dgm:t>
        <a:bodyPr/>
        <a:lstStyle/>
        <a:p>
          <a:r>
            <a:rPr lang="fr-BE" dirty="0" err="1"/>
            <a:t>Templates</a:t>
          </a:r>
          <a:endParaRPr lang="fr-BE" dirty="0"/>
        </a:p>
      </dgm:t>
    </dgm:pt>
    <dgm:pt modelId="{B0F3B891-E5D5-4534-89BA-BA9B10B79FE0}" type="parTrans" cxnId="{C4485336-0E49-45AD-8825-74CAE4640F46}">
      <dgm:prSet/>
      <dgm:spPr/>
      <dgm:t>
        <a:bodyPr/>
        <a:lstStyle/>
        <a:p>
          <a:endParaRPr lang="fr-BE"/>
        </a:p>
      </dgm:t>
    </dgm:pt>
    <dgm:pt modelId="{67E914C2-BCEF-4E70-929B-2D1F3BDE6C0E}" type="sibTrans" cxnId="{C4485336-0E49-45AD-8825-74CAE4640F46}">
      <dgm:prSet/>
      <dgm:spPr/>
      <dgm:t>
        <a:bodyPr/>
        <a:lstStyle/>
        <a:p>
          <a:endParaRPr lang="fr-BE"/>
        </a:p>
      </dgm:t>
    </dgm:pt>
    <dgm:pt modelId="{2A2BC625-DE58-4C6F-88C3-E58BC37DFD0F}">
      <dgm:prSet phldrT="[Text]"/>
      <dgm:spPr/>
      <dgm:t>
        <a:bodyPr/>
        <a:lstStyle/>
        <a:p>
          <a:r>
            <a:rPr lang="fr-BE" dirty="0"/>
            <a:t>Quick clics</a:t>
          </a:r>
        </a:p>
      </dgm:t>
    </dgm:pt>
    <dgm:pt modelId="{587A7833-4542-4E32-985B-15E99EA01410}" type="parTrans" cxnId="{E7F4F946-5D75-46AC-9BA3-079A095DD0D1}">
      <dgm:prSet/>
      <dgm:spPr/>
      <dgm:t>
        <a:bodyPr/>
        <a:lstStyle/>
        <a:p>
          <a:endParaRPr lang="fr-BE"/>
        </a:p>
      </dgm:t>
    </dgm:pt>
    <dgm:pt modelId="{E6D50174-8638-4DF6-89AC-32FC5C1C175B}" type="sibTrans" cxnId="{E7F4F946-5D75-46AC-9BA3-079A095DD0D1}">
      <dgm:prSet/>
      <dgm:spPr/>
      <dgm:t>
        <a:bodyPr/>
        <a:lstStyle/>
        <a:p>
          <a:endParaRPr lang="fr-BE"/>
        </a:p>
      </dgm:t>
    </dgm:pt>
    <dgm:pt modelId="{D33D1DFB-C283-4093-805E-96E821880C43}">
      <dgm:prSet phldrT="[Text]"/>
      <dgm:spPr/>
      <dgm:t>
        <a:bodyPr/>
        <a:lstStyle/>
        <a:p>
          <a:r>
            <a:rPr lang="fr-BE" dirty="0" err="1"/>
            <a:t>Task</a:t>
          </a:r>
          <a:r>
            <a:rPr lang="fr-BE" dirty="0"/>
            <a:t> </a:t>
          </a:r>
          <a:r>
            <a:rPr lang="fr-BE" dirty="0" err="1"/>
            <a:t>sequences</a:t>
          </a:r>
          <a:endParaRPr lang="fr-BE" dirty="0"/>
        </a:p>
      </dgm:t>
    </dgm:pt>
    <dgm:pt modelId="{B680242D-174C-4087-AD4E-6265FF795FA1}" type="parTrans" cxnId="{8468FEE2-BD9C-4EF4-B58E-E591F3D99E67}">
      <dgm:prSet/>
      <dgm:spPr/>
      <dgm:t>
        <a:bodyPr/>
        <a:lstStyle/>
        <a:p>
          <a:endParaRPr lang="fr-BE"/>
        </a:p>
      </dgm:t>
    </dgm:pt>
    <dgm:pt modelId="{B30F5839-D6AC-449F-B1A7-D47792911674}" type="sibTrans" cxnId="{8468FEE2-BD9C-4EF4-B58E-E591F3D99E67}">
      <dgm:prSet/>
      <dgm:spPr/>
      <dgm:t>
        <a:bodyPr/>
        <a:lstStyle/>
        <a:p>
          <a:endParaRPr lang="fr-BE"/>
        </a:p>
      </dgm:t>
    </dgm:pt>
    <dgm:pt modelId="{53996B2F-E232-4BAA-B8D9-EEF284969F72}">
      <dgm:prSet phldrT="[Text]"/>
      <dgm:spPr/>
      <dgm:t>
        <a:bodyPr/>
        <a:lstStyle/>
        <a:p>
          <a:r>
            <a:rPr lang="fr-BE" dirty="0"/>
            <a:t>Conversation </a:t>
          </a:r>
          <a:r>
            <a:rPr lang="fr-BE" dirty="0" err="1"/>
            <a:t>view</a:t>
          </a:r>
          <a:endParaRPr lang="fr-BE" dirty="0"/>
        </a:p>
      </dgm:t>
    </dgm:pt>
    <dgm:pt modelId="{E114E075-13BA-4B0C-BEF6-80E91F6C554C}" type="parTrans" cxnId="{C38868D7-C6A0-4EB3-8E14-27570421FFA0}">
      <dgm:prSet/>
      <dgm:spPr/>
      <dgm:t>
        <a:bodyPr/>
        <a:lstStyle/>
        <a:p>
          <a:endParaRPr lang="fr-BE"/>
        </a:p>
      </dgm:t>
    </dgm:pt>
    <dgm:pt modelId="{A8440B8C-A13B-4CA2-A811-3CE9081294AE}" type="sibTrans" cxnId="{C38868D7-C6A0-4EB3-8E14-27570421FFA0}">
      <dgm:prSet/>
      <dgm:spPr/>
      <dgm:t>
        <a:bodyPr/>
        <a:lstStyle/>
        <a:p>
          <a:endParaRPr lang="fr-BE"/>
        </a:p>
      </dgm:t>
    </dgm:pt>
    <dgm:pt modelId="{B4A7EB6F-D8BB-44B3-8266-C9F565983345}">
      <dgm:prSet phldrT="[Text]"/>
      <dgm:spPr/>
      <dgm:t>
        <a:bodyPr/>
        <a:lstStyle/>
        <a:p>
          <a:r>
            <a:rPr lang="fr-BE" dirty="0"/>
            <a:t>Use </a:t>
          </a:r>
          <a:r>
            <a:rPr lang="fr-BE" dirty="0" err="1"/>
            <a:t>compressed</a:t>
          </a:r>
          <a:r>
            <a:rPr lang="fr-BE" dirty="0"/>
            <a:t> </a:t>
          </a:r>
          <a:r>
            <a:rPr lang="fr-BE" dirty="0" err="1"/>
            <a:t>multimedia</a:t>
          </a:r>
          <a:endParaRPr lang="fr-BE" dirty="0"/>
        </a:p>
      </dgm:t>
    </dgm:pt>
    <dgm:pt modelId="{787D8000-F502-4FEA-B037-8AB4EC99175C}" type="parTrans" cxnId="{8CB79DB9-4CC2-408D-AE2F-BC0F3A2F5FCD}">
      <dgm:prSet/>
      <dgm:spPr/>
      <dgm:t>
        <a:bodyPr/>
        <a:lstStyle/>
        <a:p>
          <a:endParaRPr lang="fr-BE"/>
        </a:p>
      </dgm:t>
    </dgm:pt>
    <dgm:pt modelId="{AC9247DE-EB3B-40E0-BBAC-62D5D3FE3EB9}" type="sibTrans" cxnId="{8CB79DB9-4CC2-408D-AE2F-BC0F3A2F5FCD}">
      <dgm:prSet/>
      <dgm:spPr/>
      <dgm:t>
        <a:bodyPr/>
        <a:lstStyle/>
        <a:p>
          <a:endParaRPr lang="fr-BE"/>
        </a:p>
      </dgm:t>
    </dgm:pt>
    <dgm:pt modelId="{26213777-B32E-4F5D-B385-E01E5067D64E}">
      <dgm:prSet phldrT="[Text]"/>
      <dgm:spPr/>
      <dgm:t>
        <a:bodyPr/>
        <a:lstStyle/>
        <a:p>
          <a:r>
            <a:rPr lang="fr-BE" dirty="0" err="1"/>
            <a:t>Turn</a:t>
          </a:r>
          <a:r>
            <a:rPr lang="fr-BE" dirty="0"/>
            <a:t> off </a:t>
          </a:r>
          <a:r>
            <a:rPr lang="fr-BE" dirty="0" err="1"/>
            <a:t>reading</a:t>
          </a:r>
          <a:r>
            <a:rPr lang="fr-BE" dirty="0"/>
            <a:t> pane</a:t>
          </a:r>
          <a:br>
            <a:rPr lang="fr-BE" dirty="0"/>
          </a:br>
          <a:endParaRPr lang="fr-BE" dirty="0"/>
        </a:p>
      </dgm:t>
    </dgm:pt>
    <dgm:pt modelId="{6E7F218C-12AC-48EB-80D4-B6F96606D69B}" type="parTrans" cxnId="{4BB4D0F6-505B-473F-8EAF-8D465A37667B}">
      <dgm:prSet/>
      <dgm:spPr/>
      <dgm:t>
        <a:bodyPr/>
        <a:lstStyle/>
        <a:p>
          <a:endParaRPr lang="en-US"/>
        </a:p>
      </dgm:t>
    </dgm:pt>
    <dgm:pt modelId="{F5B8E2F1-AB1A-4250-9587-217C15F13421}" type="sibTrans" cxnId="{4BB4D0F6-505B-473F-8EAF-8D465A37667B}">
      <dgm:prSet/>
      <dgm:spPr/>
      <dgm:t>
        <a:bodyPr/>
        <a:lstStyle/>
        <a:p>
          <a:endParaRPr lang="en-US"/>
        </a:p>
      </dgm:t>
    </dgm:pt>
    <dgm:pt modelId="{FC1099C0-C287-4A41-B9C8-44E734917EB7}">
      <dgm:prSet phldrT="[Text]"/>
      <dgm:spPr/>
      <dgm:t>
        <a:bodyPr/>
        <a:lstStyle/>
        <a:p>
          <a:r>
            <a:rPr lang="fr-BE" dirty="0"/>
            <a:t>Quick Access </a:t>
          </a:r>
          <a:r>
            <a:rPr lang="fr-BE" dirty="0" err="1"/>
            <a:t>toolbar</a:t>
          </a:r>
          <a:endParaRPr lang="fr-BE" dirty="0"/>
        </a:p>
      </dgm:t>
    </dgm:pt>
    <dgm:pt modelId="{CC235F66-D223-456B-B918-9CB43687F327}" type="parTrans" cxnId="{30F2EBFB-DF3C-46E1-910A-CF54939DC0F6}">
      <dgm:prSet/>
      <dgm:spPr/>
      <dgm:t>
        <a:bodyPr/>
        <a:lstStyle/>
        <a:p>
          <a:endParaRPr lang="en-US"/>
        </a:p>
      </dgm:t>
    </dgm:pt>
    <dgm:pt modelId="{9552C330-BF31-443D-B94C-9486B59E8011}" type="sibTrans" cxnId="{30F2EBFB-DF3C-46E1-910A-CF54939DC0F6}">
      <dgm:prSet/>
      <dgm:spPr/>
      <dgm:t>
        <a:bodyPr/>
        <a:lstStyle/>
        <a:p>
          <a:endParaRPr lang="en-US"/>
        </a:p>
      </dgm:t>
    </dgm:pt>
    <dgm:pt modelId="{AE851591-A0EA-4DFA-ADA8-8AF9D6C70175}">
      <dgm:prSet phldrT="[Text]"/>
      <dgm:spPr/>
      <dgm:t>
        <a:bodyPr/>
        <a:lstStyle/>
        <a:p>
          <a:r>
            <a:rPr lang="nl-BE" dirty="0" err="1"/>
            <a:t>Simplify</a:t>
          </a:r>
          <a:endParaRPr lang="fr-BE" dirty="0"/>
        </a:p>
      </dgm:t>
    </dgm:pt>
    <dgm:pt modelId="{4456C59B-08C9-4AAC-956F-DF1F3872A48D}" type="parTrans" cxnId="{A9D8FFCD-A765-4E51-A9B8-84A284DA753F}">
      <dgm:prSet/>
      <dgm:spPr/>
      <dgm:t>
        <a:bodyPr/>
        <a:lstStyle/>
        <a:p>
          <a:endParaRPr lang="en-US"/>
        </a:p>
      </dgm:t>
    </dgm:pt>
    <dgm:pt modelId="{5028589B-48C4-4FA6-BD6E-4F6EC01D0520}" type="sibTrans" cxnId="{A9D8FFCD-A765-4E51-A9B8-84A284DA753F}">
      <dgm:prSet/>
      <dgm:spPr/>
      <dgm:t>
        <a:bodyPr/>
        <a:lstStyle/>
        <a:p>
          <a:endParaRPr lang="en-US"/>
        </a:p>
      </dgm:t>
    </dgm:pt>
    <dgm:pt modelId="{414D84BC-8CB3-4118-AE73-8ECFC6110BA3}">
      <dgm:prSet phldrT="[Text]"/>
      <dgm:spPr/>
      <dgm:t>
        <a:bodyPr/>
        <a:lstStyle/>
        <a:p>
          <a:r>
            <a:rPr lang="nl-BE" dirty="0" err="1"/>
            <a:t>Unfollow</a:t>
          </a:r>
          <a:r>
            <a:rPr lang="nl-BE" dirty="0"/>
            <a:t> </a:t>
          </a:r>
          <a:r>
            <a:rPr lang="nl-BE" dirty="0" err="1"/>
            <a:t>conversations</a:t>
          </a:r>
          <a:endParaRPr lang="fr-BE" dirty="0"/>
        </a:p>
      </dgm:t>
    </dgm:pt>
    <dgm:pt modelId="{BF1747EF-83BD-418A-87D4-D007DEEC3036}" type="parTrans" cxnId="{A335674C-5BE2-4C3E-8D1E-307A51616A4F}">
      <dgm:prSet/>
      <dgm:spPr/>
      <dgm:t>
        <a:bodyPr/>
        <a:lstStyle/>
        <a:p>
          <a:endParaRPr lang="en-US"/>
        </a:p>
      </dgm:t>
    </dgm:pt>
    <dgm:pt modelId="{3D934282-1C72-4445-820A-F4E4605D385A}" type="sibTrans" cxnId="{A335674C-5BE2-4C3E-8D1E-307A51616A4F}">
      <dgm:prSet/>
      <dgm:spPr/>
      <dgm:t>
        <a:bodyPr/>
        <a:lstStyle/>
        <a:p>
          <a:endParaRPr lang="en-US"/>
        </a:p>
      </dgm:t>
    </dgm:pt>
    <dgm:pt modelId="{30377C8B-F2F8-45A8-A909-63A3FED1A8DC}">
      <dgm:prSet phldrT="[Text]"/>
      <dgm:spPr/>
      <dgm:t>
        <a:bodyPr/>
        <a:lstStyle/>
        <a:p>
          <a:r>
            <a:rPr lang="nl-BE" dirty="0" err="1"/>
            <a:t>Unsubscribe</a:t>
          </a:r>
          <a:endParaRPr lang="fr-BE" dirty="0"/>
        </a:p>
      </dgm:t>
    </dgm:pt>
    <dgm:pt modelId="{095573B0-D5F3-4BA8-9448-A2944BCB84E5}" type="parTrans" cxnId="{CFA093C6-2AA2-42F2-B676-80D72FA9B9BE}">
      <dgm:prSet/>
      <dgm:spPr/>
      <dgm:t>
        <a:bodyPr/>
        <a:lstStyle/>
        <a:p>
          <a:endParaRPr lang="en-US"/>
        </a:p>
      </dgm:t>
    </dgm:pt>
    <dgm:pt modelId="{7317BCC9-768E-4B2F-A0DB-4452DE87A6CF}" type="sibTrans" cxnId="{CFA093C6-2AA2-42F2-B676-80D72FA9B9BE}">
      <dgm:prSet/>
      <dgm:spPr/>
      <dgm:t>
        <a:bodyPr/>
        <a:lstStyle/>
        <a:p>
          <a:endParaRPr lang="en-US"/>
        </a:p>
      </dgm:t>
    </dgm:pt>
    <dgm:pt modelId="{83849AED-759F-4FF4-95BA-7FF62AF3865C}">
      <dgm:prSet phldrT="[Text]"/>
      <dgm:spPr/>
      <dgm:t>
        <a:bodyPr/>
        <a:lstStyle/>
        <a:p>
          <a:r>
            <a:rPr lang="nl-BE" dirty="0" err="1"/>
            <a:t>Reduce</a:t>
          </a:r>
          <a:r>
            <a:rPr lang="nl-BE" dirty="0"/>
            <a:t> cc:</a:t>
          </a:r>
          <a:endParaRPr lang="fr-BE" dirty="0"/>
        </a:p>
      </dgm:t>
    </dgm:pt>
    <dgm:pt modelId="{5D9B27F3-63B8-470A-A3A8-E67F59C555F6}" type="parTrans" cxnId="{D700E3D3-9A5E-4056-BF1A-1AF5091D5482}">
      <dgm:prSet/>
      <dgm:spPr/>
      <dgm:t>
        <a:bodyPr/>
        <a:lstStyle/>
        <a:p>
          <a:endParaRPr lang="en-US"/>
        </a:p>
      </dgm:t>
    </dgm:pt>
    <dgm:pt modelId="{F36C6CDB-B186-4D75-92E7-E7A2B37951EE}" type="sibTrans" cxnId="{D700E3D3-9A5E-4056-BF1A-1AF5091D5482}">
      <dgm:prSet/>
      <dgm:spPr/>
      <dgm:t>
        <a:bodyPr/>
        <a:lstStyle/>
        <a:p>
          <a:endParaRPr lang="en-US"/>
        </a:p>
      </dgm:t>
    </dgm:pt>
    <dgm:pt modelId="{BE04BCD0-EA8C-484F-B038-964953E82FB8}">
      <dgm:prSet phldrT="[Text]"/>
      <dgm:spPr/>
      <dgm:t>
        <a:bodyPr/>
        <a:lstStyle/>
        <a:p>
          <a:r>
            <a:rPr lang="nl-BE" dirty="0" err="1"/>
            <a:t>Use</a:t>
          </a:r>
          <a:r>
            <a:rPr lang="nl-BE" dirty="0"/>
            <a:t> </a:t>
          </a:r>
          <a:r>
            <a:rPr lang="nl-BE" dirty="0" err="1"/>
            <a:t>another</a:t>
          </a:r>
          <a:r>
            <a:rPr lang="nl-BE" dirty="0"/>
            <a:t> way / tool</a:t>
          </a:r>
          <a:endParaRPr lang="fr-BE" dirty="0"/>
        </a:p>
      </dgm:t>
    </dgm:pt>
    <dgm:pt modelId="{C3E391A7-F3F7-4F46-9BB2-90FBD61E3732}" type="parTrans" cxnId="{BF8AB403-5C5E-43E6-934E-DE809840E759}">
      <dgm:prSet/>
      <dgm:spPr/>
      <dgm:t>
        <a:bodyPr/>
        <a:lstStyle/>
        <a:p>
          <a:endParaRPr lang="en-US"/>
        </a:p>
      </dgm:t>
    </dgm:pt>
    <dgm:pt modelId="{7CB66E96-40FF-41AA-8383-33043EC98C3E}" type="sibTrans" cxnId="{BF8AB403-5C5E-43E6-934E-DE809840E759}">
      <dgm:prSet/>
      <dgm:spPr/>
      <dgm:t>
        <a:bodyPr/>
        <a:lstStyle/>
        <a:p>
          <a:endParaRPr lang="en-US"/>
        </a:p>
      </dgm:t>
    </dgm:pt>
    <dgm:pt modelId="{C47D2D72-B275-4F05-BE11-987FCF221372}">
      <dgm:prSet phldrT="[Text]"/>
      <dgm:spPr/>
      <dgm:t>
        <a:bodyPr/>
        <a:lstStyle/>
        <a:p>
          <a:r>
            <a:rPr lang="nl-BE" dirty="0"/>
            <a:t>1thing at </a:t>
          </a:r>
          <a:r>
            <a:rPr lang="nl-BE" dirty="0" err="1"/>
            <a:t>the</a:t>
          </a:r>
          <a:r>
            <a:rPr lang="nl-BE" dirty="0"/>
            <a:t> time</a:t>
          </a:r>
          <a:endParaRPr lang="fr-BE" dirty="0"/>
        </a:p>
      </dgm:t>
    </dgm:pt>
    <dgm:pt modelId="{C59443B8-3D66-4761-B207-3BBA7EFABBD9}" type="parTrans" cxnId="{9DECFD7B-E440-4DF6-A98B-0693C4EDABC1}">
      <dgm:prSet/>
      <dgm:spPr/>
      <dgm:t>
        <a:bodyPr/>
        <a:lstStyle/>
        <a:p>
          <a:endParaRPr lang="en-US"/>
        </a:p>
      </dgm:t>
    </dgm:pt>
    <dgm:pt modelId="{35D5F786-8491-4A4C-A83A-5763325B67D5}" type="sibTrans" cxnId="{9DECFD7B-E440-4DF6-A98B-0693C4EDABC1}">
      <dgm:prSet/>
      <dgm:spPr/>
      <dgm:t>
        <a:bodyPr/>
        <a:lstStyle/>
        <a:p>
          <a:endParaRPr lang="en-US"/>
        </a:p>
      </dgm:t>
    </dgm:pt>
    <dgm:pt modelId="{7D1F234D-BF8E-404A-973B-42652DDAB24B}">
      <dgm:prSet phldrT="[Text]"/>
      <dgm:spPr/>
      <dgm:t>
        <a:bodyPr/>
        <a:lstStyle/>
        <a:p>
          <a:r>
            <a:rPr lang="en-GB" dirty="0"/>
            <a:t>One Note</a:t>
          </a:r>
          <a:endParaRPr lang="fr-BE" dirty="0"/>
        </a:p>
      </dgm:t>
    </dgm:pt>
    <dgm:pt modelId="{F6FEB913-91DF-47E6-AB26-4132BC265562}" type="parTrans" cxnId="{453FB346-9964-44A4-AF43-82FB976F2D49}">
      <dgm:prSet/>
      <dgm:spPr/>
      <dgm:t>
        <a:bodyPr/>
        <a:lstStyle/>
        <a:p>
          <a:endParaRPr lang="fr-BE"/>
        </a:p>
      </dgm:t>
    </dgm:pt>
    <dgm:pt modelId="{A7D0C990-126E-4EB9-A865-B2CD98FB5A07}" type="sibTrans" cxnId="{453FB346-9964-44A4-AF43-82FB976F2D49}">
      <dgm:prSet/>
      <dgm:spPr/>
      <dgm:t>
        <a:bodyPr/>
        <a:lstStyle/>
        <a:p>
          <a:endParaRPr lang="fr-BE"/>
        </a:p>
      </dgm:t>
    </dgm:pt>
    <dgm:pt modelId="{4C3EA2A9-55E6-4BE7-BAFA-4427EA516409}">
      <dgm:prSet phldrT="[Text]"/>
      <dgm:spPr/>
      <dgm:t>
        <a:bodyPr/>
        <a:lstStyle/>
        <a:p>
          <a:r>
            <a:rPr lang="en-GB" dirty="0"/>
            <a:t>Use links instead</a:t>
          </a:r>
          <a:endParaRPr lang="fr-BE" dirty="0"/>
        </a:p>
      </dgm:t>
    </dgm:pt>
    <dgm:pt modelId="{415B64D4-7FDB-4B30-935C-C098C66423E8}" type="parTrans" cxnId="{5D7FBDA0-6DC0-49A8-BAC1-24BD76CEA740}">
      <dgm:prSet/>
      <dgm:spPr/>
      <dgm:t>
        <a:bodyPr/>
        <a:lstStyle/>
        <a:p>
          <a:endParaRPr lang="fr-BE"/>
        </a:p>
      </dgm:t>
    </dgm:pt>
    <dgm:pt modelId="{CBFA4BB8-E6C6-4307-AF47-F317C2B318AA}" type="sibTrans" cxnId="{5D7FBDA0-6DC0-49A8-BAC1-24BD76CEA740}">
      <dgm:prSet/>
      <dgm:spPr/>
      <dgm:t>
        <a:bodyPr/>
        <a:lstStyle/>
        <a:p>
          <a:endParaRPr lang="fr-BE"/>
        </a:p>
      </dgm:t>
    </dgm:pt>
    <dgm:pt modelId="{C6FCD4B8-AB5A-4D70-92A5-EFD20CB904AA}">
      <dgm:prSet phldrT="[Text]"/>
      <dgm:spPr/>
      <dgm:t>
        <a:bodyPr/>
        <a:lstStyle/>
        <a:p>
          <a:r>
            <a:rPr lang="en-GB" dirty="0"/>
            <a:t>Dictate your messages</a:t>
          </a:r>
          <a:endParaRPr lang="fr-BE" dirty="0"/>
        </a:p>
      </dgm:t>
    </dgm:pt>
    <dgm:pt modelId="{1690B001-6BD5-4E0B-803C-D862650CCB41}" type="parTrans" cxnId="{9000C756-CF5F-4F24-8344-709DDB454043}">
      <dgm:prSet/>
      <dgm:spPr/>
      <dgm:t>
        <a:bodyPr/>
        <a:lstStyle/>
        <a:p>
          <a:endParaRPr lang="fr-BE"/>
        </a:p>
      </dgm:t>
    </dgm:pt>
    <dgm:pt modelId="{A6F3F414-D638-4A65-BCD3-2E44F8A3593D}" type="sibTrans" cxnId="{9000C756-CF5F-4F24-8344-709DDB454043}">
      <dgm:prSet/>
      <dgm:spPr/>
      <dgm:t>
        <a:bodyPr/>
        <a:lstStyle/>
        <a:p>
          <a:endParaRPr lang="fr-BE"/>
        </a:p>
      </dgm:t>
    </dgm:pt>
    <dgm:pt modelId="{7BC4040F-B8C0-48BC-8040-4EF7A857B281}">
      <dgm:prSet phldrT="[Text]"/>
      <dgm:spPr/>
      <dgm:t>
        <a:bodyPr/>
        <a:lstStyle/>
        <a:p>
          <a:r>
            <a:rPr lang="en-GB" dirty="0"/>
            <a:t>Create your own</a:t>
          </a:r>
          <a:endParaRPr lang="fr-BE" dirty="0"/>
        </a:p>
      </dgm:t>
    </dgm:pt>
    <dgm:pt modelId="{8DD5B774-20EB-4A59-87C0-C28451DA87FE}" type="parTrans" cxnId="{FA7AB7B6-2A75-47B7-AC9C-3A623C9FB616}">
      <dgm:prSet/>
      <dgm:spPr/>
      <dgm:t>
        <a:bodyPr/>
        <a:lstStyle/>
        <a:p>
          <a:endParaRPr lang="fr-BE"/>
        </a:p>
      </dgm:t>
    </dgm:pt>
    <dgm:pt modelId="{20823722-AFAD-4931-BFA3-E31AEF10601D}" type="sibTrans" cxnId="{FA7AB7B6-2A75-47B7-AC9C-3A623C9FB616}">
      <dgm:prSet/>
      <dgm:spPr/>
      <dgm:t>
        <a:bodyPr/>
        <a:lstStyle/>
        <a:p>
          <a:endParaRPr lang="fr-BE"/>
        </a:p>
      </dgm:t>
    </dgm:pt>
    <dgm:pt modelId="{282FA79B-C32C-410C-B8B6-E5FC8514B050}" type="pres">
      <dgm:prSet presAssocID="{33AC2738-AD3B-41A3-9BA4-B68D09736F1F}" presName="diagram" presStyleCnt="0">
        <dgm:presLayoutVars>
          <dgm:dir/>
          <dgm:resizeHandles val="exact"/>
        </dgm:presLayoutVars>
      </dgm:prSet>
      <dgm:spPr/>
    </dgm:pt>
    <dgm:pt modelId="{C4D9BFE7-AAC4-4F16-993C-398C54AE305B}" type="pres">
      <dgm:prSet presAssocID="{8250A6FB-EDBA-4266-929F-87F7679D48C9}" presName="node" presStyleLbl="node1" presStyleIdx="0" presStyleCnt="9">
        <dgm:presLayoutVars>
          <dgm:bulletEnabled val="1"/>
        </dgm:presLayoutVars>
      </dgm:prSet>
      <dgm:spPr/>
    </dgm:pt>
    <dgm:pt modelId="{D2B3D3E7-4204-4AD4-AA03-A18ABC658E69}" type="pres">
      <dgm:prSet presAssocID="{B100A153-87E6-422B-A0F5-F0765E72235D}" presName="sibTrans" presStyleCnt="0"/>
      <dgm:spPr/>
    </dgm:pt>
    <dgm:pt modelId="{547CEDB7-1108-4A45-8073-74A0E2ECD10F}" type="pres">
      <dgm:prSet presAssocID="{E9CE9524-684F-4F8D-AE35-966D403A5152}" presName="node" presStyleLbl="node1" presStyleIdx="1" presStyleCnt="9">
        <dgm:presLayoutVars>
          <dgm:bulletEnabled val="1"/>
        </dgm:presLayoutVars>
      </dgm:prSet>
      <dgm:spPr/>
    </dgm:pt>
    <dgm:pt modelId="{1DD0EF24-8D1E-4FF2-A692-53DCCD485731}" type="pres">
      <dgm:prSet presAssocID="{F68256DD-D86F-411F-857F-B25FAD02EC37}" presName="sibTrans" presStyleCnt="0"/>
      <dgm:spPr/>
    </dgm:pt>
    <dgm:pt modelId="{AAEF6BDA-0FBA-4517-A9C0-D1E585F44EAA}" type="pres">
      <dgm:prSet presAssocID="{9DADF172-5828-48A1-899D-F06F43DD11DB}" presName="node" presStyleLbl="node1" presStyleIdx="2" presStyleCnt="9">
        <dgm:presLayoutVars>
          <dgm:bulletEnabled val="1"/>
        </dgm:presLayoutVars>
      </dgm:prSet>
      <dgm:spPr/>
    </dgm:pt>
    <dgm:pt modelId="{1A8AC573-47D7-4965-AD06-2CCF7B795140}" type="pres">
      <dgm:prSet presAssocID="{7C80525D-59C1-4219-9C14-4C9EDF445C64}" presName="sibTrans" presStyleCnt="0"/>
      <dgm:spPr/>
    </dgm:pt>
    <dgm:pt modelId="{87E93AED-EB4B-446C-B502-EFAB7C8CC220}" type="pres">
      <dgm:prSet presAssocID="{AA2AE791-CF6D-4906-96D8-3D03CB65CFA0}" presName="node" presStyleLbl="node1" presStyleIdx="3" presStyleCnt="9">
        <dgm:presLayoutVars>
          <dgm:bulletEnabled val="1"/>
        </dgm:presLayoutVars>
      </dgm:prSet>
      <dgm:spPr/>
    </dgm:pt>
    <dgm:pt modelId="{2E3126F2-A27C-403A-8B0B-180FAFA31DC8}" type="pres">
      <dgm:prSet presAssocID="{6BF98D64-A075-4F4B-BA6B-CE62FDC38FD5}" presName="sibTrans" presStyleCnt="0"/>
      <dgm:spPr/>
    </dgm:pt>
    <dgm:pt modelId="{56C35834-FF91-45C5-AF9F-8574EBDDCB01}" type="pres">
      <dgm:prSet presAssocID="{EAA531E8-0BEB-41B7-B129-477C796F0761}" presName="node" presStyleLbl="node1" presStyleIdx="4" presStyleCnt="9">
        <dgm:presLayoutVars>
          <dgm:bulletEnabled val="1"/>
        </dgm:presLayoutVars>
      </dgm:prSet>
      <dgm:spPr/>
    </dgm:pt>
    <dgm:pt modelId="{57C79695-3923-4F72-A6B3-FD7B0655ACA0}" type="pres">
      <dgm:prSet presAssocID="{29256380-17FA-433F-80A8-B552F324256F}" presName="sibTrans" presStyleCnt="0"/>
      <dgm:spPr/>
    </dgm:pt>
    <dgm:pt modelId="{56D32787-C892-4800-BC43-0C2C1F3F9D8F}" type="pres">
      <dgm:prSet presAssocID="{28D8BDD7-A672-47AD-9745-98CF82AFB431}" presName="node" presStyleLbl="node1" presStyleIdx="5" presStyleCnt="9">
        <dgm:presLayoutVars>
          <dgm:bulletEnabled val="1"/>
        </dgm:presLayoutVars>
      </dgm:prSet>
      <dgm:spPr/>
    </dgm:pt>
    <dgm:pt modelId="{2F43CADE-9894-42F3-8E42-6933250F108B}" type="pres">
      <dgm:prSet presAssocID="{4636A036-6FFF-4F78-9BF4-97ECA817E4D8}" presName="sibTrans" presStyleCnt="0"/>
      <dgm:spPr/>
    </dgm:pt>
    <dgm:pt modelId="{E3AC1AC1-6E20-4704-811C-4BF17CC8D1E4}" type="pres">
      <dgm:prSet presAssocID="{4E2A3C23-DB15-464D-BEB3-C0094044D5A3}" presName="node" presStyleLbl="node1" presStyleIdx="6" presStyleCnt="9">
        <dgm:presLayoutVars>
          <dgm:bulletEnabled val="1"/>
        </dgm:presLayoutVars>
      </dgm:prSet>
      <dgm:spPr/>
    </dgm:pt>
    <dgm:pt modelId="{C7A1D22D-7607-46C8-82C2-367B559273EF}" type="pres">
      <dgm:prSet presAssocID="{12699904-0F99-4CF1-8F1F-5F115DBEE226}" presName="sibTrans" presStyleCnt="0"/>
      <dgm:spPr/>
    </dgm:pt>
    <dgm:pt modelId="{44AB96B7-F45D-4599-8795-A47626120F41}" type="pres">
      <dgm:prSet presAssocID="{E59A486E-C07F-43D5-BFB6-7458E71823C9}" presName="node" presStyleLbl="node1" presStyleIdx="7" presStyleCnt="9">
        <dgm:presLayoutVars>
          <dgm:bulletEnabled val="1"/>
        </dgm:presLayoutVars>
      </dgm:prSet>
      <dgm:spPr/>
    </dgm:pt>
    <dgm:pt modelId="{416593D8-4D37-43B0-A492-670BD8454859}" type="pres">
      <dgm:prSet presAssocID="{5D5D1CCB-8E93-48F7-A7CC-76B08BE2AC97}" presName="sibTrans" presStyleCnt="0"/>
      <dgm:spPr/>
    </dgm:pt>
    <dgm:pt modelId="{4F878D36-AEF6-41CE-8C82-1AB3F03CA154}" type="pres">
      <dgm:prSet presAssocID="{AE851591-A0EA-4DFA-ADA8-8AF9D6C70175}" presName="node" presStyleLbl="node1" presStyleIdx="8" presStyleCnt="9">
        <dgm:presLayoutVars>
          <dgm:bulletEnabled val="1"/>
        </dgm:presLayoutVars>
      </dgm:prSet>
      <dgm:spPr/>
    </dgm:pt>
  </dgm:ptLst>
  <dgm:cxnLst>
    <dgm:cxn modelId="{E3DC9503-B46C-4C43-AD1E-A83C320E7C27}" type="presOf" srcId="{33AC2738-AD3B-41A3-9BA4-B68D09736F1F}" destId="{282FA79B-C32C-410C-B8B6-E5FC8514B050}" srcOrd="0" destOrd="0" presId="urn:microsoft.com/office/officeart/2005/8/layout/default"/>
    <dgm:cxn modelId="{BF8AB403-5C5E-43E6-934E-DE809840E759}" srcId="{AE851591-A0EA-4DFA-ADA8-8AF9D6C70175}" destId="{BE04BCD0-EA8C-484F-B038-964953E82FB8}" srcOrd="3" destOrd="0" parTransId="{C3E391A7-F3F7-4F46-9BB2-90FBD61E3732}" sibTransId="{7CB66E96-40FF-41AA-8383-33043EC98C3E}"/>
    <dgm:cxn modelId="{44138C06-F22D-4276-8F2D-3C62C4C53145}" type="presOf" srcId="{29D7FD68-8A0F-40E8-9EA6-27528AFD45F4}" destId="{44AB96B7-F45D-4599-8795-A47626120F41}" srcOrd="0" destOrd="2" presId="urn:microsoft.com/office/officeart/2005/8/layout/default"/>
    <dgm:cxn modelId="{90D2BB0D-A1CC-4243-8081-F1584FDA44E0}" srcId="{8250A6FB-EDBA-4266-929F-87F7679D48C9}" destId="{41AFA969-01FB-4662-B6ED-308F5D04BF98}" srcOrd="0" destOrd="0" parTransId="{44E1D70A-9195-4F3A-9A67-D0DA28AD3826}" sibTransId="{769B1C8D-1535-4568-8FA5-788D89BCE452}"/>
    <dgm:cxn modelId="{27B40C10-CCF7-4656-BB4F-39A6CE6C2D42}" srcId="{33AC2738-AD3B-41A3-9BA4-B68D09736F1F}" destId="{28D8BDD7-A672-47AD-9745-98CF82AFB431}" srcOrd="5" destOrd="0" parTransId="{EB34EE26-D700-4723-BC7C-2115D1B2A88F}" sibTransId="{4636A036-6FFF-4F78-9BF4-97ECA817E4D8}"/>
    <dgm:cxn modelId="{8B44A711-2706-4C24-85F4-E76C6527A051}" srcId="{33AC2738-AD3B-41A3-9BA4-B68D09736F1F}" destId="{4E2A3C23-DB15-464D-BEB3-C0094044D5A3}" srcOrd="6" destOrd="0" parTransId="{D8FFE308-B1E8-4F29-8FDA-4E912FFCAE38}" sibTransId="{12699904-0F99-4CF1-8F1F-5F115DBEE226}"/>
    <dgm:cxn modelId="{E8C98D16-EB08-4EE9-953B-0ED7320789F6}" type="presOf" srcId="{BE04BCD0-EA8C-484F-B038-964953E82FB8}" destId="{4F878D36-AEF6-41CE-8C82-1AB3F03CA154}" srcOrd="0" destOrd="4" presId="urn:microsoft.com/office/officeart/2005/8/layout/default"/>
    <dgm:cxn modelId="{646B081A-F15C-45E0-B56C-0D1054E70169}" type="presOf" srcId="{AE851591-A0EA-4DFA-ADA8-8AF9D6C70175}" destId="{4F878D36-AEF6-41CE-8C82-1AB3F03CA154}" srcOrd="0" destOrd="0" presId="urn:microsoft.com/office/officeart/2005/8/layout/default"/>
    <dgm:cxn modelId="{93900427-EDB2-4711-BFAE-FCCCBC7ABD46}" type="presOf" srcId="{E59A486E-C07F-43D5-BFB6-7458E71823C9}" destId="{44AB96B7-F45D-4599-8795-A47626120F41}" srcOrd="0" destOrd="0" presId="urn:microsoft.com/office/officeart/2005/8/layout/default"/>
    <dgm:cxn modelId="{5CCEED27-567B-433B-8C1D-D908005A2675}" type="presOf" srcId="{B4A7EB6F-D8BB-44B3-8266-C9F565983345}" destId="{56C35834-FF91-45C5-AF9F-8574EBDDCB01}" srcOrd="0" destOrd="2" presId="urn:microsoft.com/office/officeart/2005/8/layout/default"/>
    <dgm:cxn modelId="{A7047F29-8952-477D-AAA5-E5EB6DA7C9BE}" type="presOf" srcId="{D0456D42-F4B6-4984-9BDD-B6AC7DFD7DF2}" destId="{E3AC1AC1-6E20-4704-811C-4BF17CC8D1E4}" srcOrd="0" destOrd="2" presId="urn:microsoft.com/office/officeart/2005/8/layout/default"/>
    <dgm:cxn modelId="{C807AD2D-0385-4BF4-9100-12A8DF527206}" type="presOf" srcId="{9DADF172-5828-48A1-899D-F06F43DD11DB}" destId="{AAEF6BDA-0FBA-4517-A9C0-D1E585F44EAA}" srcOrd="0" destOrd="0" presId="urn:microsoft.com/office/officeart/2005/8/layout/default"/>
    <dgm:cxn modelId="{0B540E35-0BCD-46D8-809F-F89133017700}" srcId="{33AC2738-AD3B-41A3-9BA4-B68D09736F1F}" destId="{AA2AE791-CF6D-4906-96D8-3D03CB65CFA0}" srcOrd="3" destOrd="0" parTransId="{0FD95554-4CD3-48D3-B592-ACFD4E067203}" sibTransId="{6BF98D64-A075-4F4B-BA6B-CE62FDC38FD5}"/>
    <dgm:cxn modelId="{F9648B35-C543-4CD8-AE2F-EC060CEDF163}" type="presOf" srcId="{C1B3F500-3019-417C-AE58-5748957655D6}" destId="{56D32787-C892-4800-BC43-0C2C1F3F9D8F}" srcOrd="0" destOrd="1" presId="urn:microsoft.com/office/officeart/2005/8/layout/default"/>
    <dgm:cxn modelId="{C4485336-0E49-45AD-8825-74CAE4640F46}" srcId="{E59A486E-C07F-43D5-BFB6-7458E71823C9}" destId="{29D7FD68-8A0F-40E8-9EA6-27528AFD45F4}" srcOrd="1" destOrd="0" parTransId="{B0F3B891-E5D5-4534-89BA-BA9B10B79FE0}" sibTransId="{67E914C2-BCEF-4E70-929B-2D1F3BDE6C0E}"/>
    <dgm:cxn modelId="{E6A99D37-ED3E-4CF2-87E1-9F97585ECA3E}" type="presOf" srcId="{C47D2D72-B275-4F05-BE11-987FCF221372}" destId="{4F878D36-AEF6-41CE-8C82-1AB3F03CA154}" srcOrd="0" destOrd="5" presId="urn:microsoft.com/office/officeart/2005/8/layout/default"/>
    <dgm:cxn modelId="{CD2E7D38-7C30-44C6-BB83-8A992F9CBA63}" type="presOf" srcId="{57EEFA65-1B03-4AA1-A4D3-87CC6636DF6E}" destId="{E3AC1AC1-6E20-4704-811C-4BF17CC8D1E4}" srcOrd="0" destOrd="1" presId="urn:microsoft.com/office/officeart/2005/8/layout/default"/>
    <dgm:cxn modelId="{7522433E-43FA-48F9-9D38-4C17432DE433}" type="presOf" srcId="{8FB2DC27-0698-467F-BA28-62E718997C0A}" destId="{44AB96B7-F45D-4599-8795-A47626120F41}" srcOrd="0" destOrd="1" presId="urn:microsoft.com/office/officeart/2005/8/layout/default"/>
    <dgm:cxn modelId="{24DB965F-D87A-4C3C-A02B-F2BB49759054}" type="presOf" srcId="{28D8BDD7-A672-47AD-9745-98CF82AFB431}" destId="{56D32787-C892-4800-BC43-0C2C1F3F9D8F}" srcOrd="0" destOrd="0" presId="urn:microsoft.com/office/officeart/2005/8/layout/default"/>
    <dgm:cxn modelId="{B2665861-F821-4D0A-B9B4-37012EB57DAE}" srcId="{E9CE9524-684F-4F8D-AE35-966D403A5152}" destId="{50D336A1-7FEE-4127-8AB6-771382958020}" srcOrd="0" destOrd="0" parTransId="{E9F1E328-B0AF-45B5-92C2-79736F3AC75B}" sibTransId="{7C0B11B3-3ED9-470D-AF6E-31FEAD7DF992}"/>
    <dgm:cxn modelId="{49ACB642-3863-4246-9050-EF3989B348DB}" type="presOf" srcId="{50D336A1-7FEE-4127-8AB6-771382958020}" destId="{547CEDB7-1108-4A45-8073-74A0E2ECD10F}" srcOrd="0" destOrd="1" presId="urn:microsoft.com/office/officeart/2005/8/layout/default"/>
    <dgm:cxn modelId="{453FB346-9964-44A4-AF43-82FB976F2D49}" srcId="{28D8BDD7-A672-47AD-9745-98CF82AFB431}" destId="{7D1F234D-BF8E-404A-973B-42652DDAB24B}" srcOrd="2" destOrd="0" parTransId="{F6FEB913-91DF-47E6-AB26-4132BC265562}" sibTransId="{A7D0C990-126E-4EB9-A865-B2CD98FB5A07}"/>
    <dgm:cxn modelId="{E7F4F946-5D75-46AC-9BA3-079A095DD0D1}" srcId="{E59A486E-C07F-43D5-BFB6-7458E71823C9}" destId="{2A2BC625-DE58-4C6F-88C3-E58BC37DFD0F}" srcOrd="2" destOrd="0" parTransId="{587A7833-4542-4E32-985B-15E99EA01410}" sibTransId="{E6D50174-8638-4DF6-89AC-32FC5C1C175B}"/>
    <dgm:cxn modelId="{E4FB5848-5E78-4148-9138-B620C989CC74}" srcId="{28D8BDD7-A672-47AD-9745-98CF82AFB431}" destId="{C1B3F500-3019-417C-AE58-5748957655D6}" srcOrd="0" destOrd="0" parTransId="{E241405E-07DF-4D30-8861-0546DADC5D14}" sibTransId="{E9032C9D-D924-4129-AD04-1B737CDD7FAC}"/>
    <dgm:cxn modelId="{17AC744A-EBE1-4CBF-9E14-EDEAE85E1479}" type="presOf" srcId="{B1B0D9D4-9D86-4182-A94E-138CC8FA0F17}" destId="{56D32787-C892-4800-BC43-0C2C1F3F9D8F}" srcOrd="0" destOrd="2" presId="urn:microsoft.com/office/officeart/2005/8/layout/default"/>
    <dgm:cxn modelId="{A335674C-5BE2-4C3E-8D1E-307A51616A4F}" srcId="{AE851591-A0EA-4DFA-ADA8-8AF9D6C70175}" destId="{414D84BC-8CB3-4118-AE73-8ECFC6110BA3}" srcOrd="0" destOrd="0" parTransId="{BF1747EF-83BD-418A-87D4-D007DEEC3036}" sibTransId="{3D934282-1C72-4445-820A-F4E4605D385A}"/>
    <dgm:cxn modelId="{5D1AA06C-E182-4E69-B123-8E461EFC36B7}" srcId="{33AC2738-AD3B-41A3-9BA4-B68D09736F1F}" destId="{9DADF172-5828-48A1-899D-F06F43DD11DB}" srcOrd="2" destOrd="0" parTransId="{810127BC-6CCB-474A-95EE-7120D711C607}" sibTransId="{7C80525D-59C1-4219-9C14-4C9EDF445C64}"/>
    <dgm:cxn modelId="{925ECD4D-653E-4CA2-AD81-786EA8394C2F}" srcId="{9DADF172-5828-48A1-899D-F06F43DD11DB}" destId="{09D20971-A444-4BFE-AD09-967CA1052E40}" srcOrd="1" destOrd="0" parTransId="{DFC2695C-8AA0-4092-8F8A-73870EC9DC13}" sibTransId="{4609F147-6008-440B-9E78-81DA4F815F17}"/>
    <dgm:cxn modelId="{2762844F-9B8F-4B62-9ABF-31D9423881F2}" type="presOf" srcId="{4C3EA2A9-55E6-4BE7-BAFA-4427EA516409}" destId="{56C35834-FF91-45C5-AF9F-8574EBDDCB01}" srcOrd="0" destOrd="1" presId="urn:microsoft.com/office/officeart/2005/8/layout/default"/>
    <dgm:cxn modelId="{12486A70-7F9C-4B7C-98D7-61BC8D457F2E}" type="presOf" srcId="{8B28243F-64C9-4157-BED7-C06A7CE5B0A8}" destId="{C4D9BFE7-AAC4-4F16-993C-398C54AE305B}" srcOrd="0" destOrd="2" presId="urn:microsoft.com/office/officeart/2005/8/layout/default"/>
    <dgm:cxn modelId="{19CEFA53-D80A-4DB4-AD8C-B811B7DBC41D}" type="presOf" srcId="{C6FCD4B8-AB5A-4D70-92A5-EFD20CB904AA}" destId="{44AB96B7-F45D-4599-8795-A47626120F41}" srcOrd="0" destOrd="5" presId="urn:microsoft.com/office/officeart/2005/8/layout/default"/>
    <dgm:cxn modelId="{9000C756-CF5F-4F24-8344-709DDB454043}" srcId="{E59A486E-C07F-43D5-BFB6-7458E71823C9}" destId="{C6FCD4B8-AB5A-4D70-92A5-EFD20CB904AA}" srcOrd="4" destOrd="0" parTransId="{1690B001-6BD5-4E0B-803C-D862650CCB41}" sibTransId="{A6F3F414-D638-4A65-BCD3-2E44F8A3593D}"/>
    <dgm:cxn modelId="{301E125A-A4D3-41D7-A496-DB10A449CF12}" type="presOf" srcId="{E9CE9524-684F-4F8D-AE35-966D403A5152}" destId="{547CEDB7-1108-4A45-8073-74A0E2ECD10F}" srcOrd="0" destOrd="0" presId="urn:microsoft.com/office/officeart/2005/8/layout/default"/>
    <dgm:cxn modelId="{50A9497B-6528-404B-95B2-F9983E01FB04}" type="presOf" srcId="{FC1099C0-C287-4A41-B9C8-44E734917EB7}" destId="{E3AC1AC1-6E20-4704-811C-4BF17CC8D1E4}" srcOrd="0" destOrd="5" presId="urn:microsoft.com/office/officeart/2005/8/layout/default"/>
    <dgm:cxn modelId="{9DECFD7B-E440-4DF6-A98B-0693C4EDABC1}" srcId="{AE851591-A0EA-4DFA-ADA8-8AF9D6C70175}" destId="{C47D2D72-B275-4F05-BE11-987FCF221372}" srcOrd="4" destOrd="0" parTransId="{C59443B8-3D66-4761-B207-3BBA7EFABBD9}" sibTransId="{35D5F786-8491-4A4C-A83A-5763325B67D5}"/>
    <dgm:cxn modelId="{E934237D-A724-425B-916B-B65D379DF995}" srcId="{8250A6FB-EDBA-4266-929F-87F7679D48C9}" destId="{8B28243F-64C9-4157-BED7-C06A7CE5B0A8}" srcOrd="1" destOrd="0" parTransId="{A7A75F87-1A01-46A2-BA43-AA509A0A8243}" sibTransId="{2D5E3618-20F3-4777-BD76-16F04CAC7A6A}"/>
    <dgm:cxn modelId="{515C9E7E-A7B6-4B27-A285-548F19F8EB66}" type="presOf" srcId="{7D1F234D-BF8E-404A-973B-42652DDAB24B}" destId="{56D32787-C892-4800-BC43-0C2C1F3F9D8F}" srcOrd="0" destOrd="3" presId="urn:microsoft.com/office/officeart/2005/8/layout/default"/>
    <dgm:cxn modelId="{2D6BD780-E423-4427-877C-6E5A3843BAA2}" srcId="{9DADF172-5828-48A1-899D-F06F43DD11DB}" destId="{D5DC3D34-9602-4103-BA11-82DBF048215E}" srcOrd="0" destOrd="0" parTransId="{7E5C10AA-875D-4A41-842B-58A72297A2E4}" sibTransId="{9CA7BBF8-9B57-4B71-B83C-241A7E017ADF}"/>
    <dgm:cxn modelId="{0E873C9B-F448-4340-955E-82E6A98E17CC}" type="presOf" srcId="{2A2BC625-DE58-4C6F-88C3-E58BC37DFD0F}" destId="{44AB96B7-F45D-4599-8795-A47626120F41}" srcOrd="0" destOrd="3" presId="urn:microsoft.com/office/officeart/2005/8/layout/default"/>
    <dgm:cxn modelId="{9D0C93A0-8367-4D37-AC49-2A8931C0B204}" type="presOf" srcId="{53996B2F-E232-4BAA-B8D9-EEF284969F72}" destId="{E3AC1AC1-6E20-4704-811C-4BF17CC8D1E4}" srcOrd="0" destOrd="3" presId="urn:microsoft.com/office/officeart/2005/8/layout/default"/>
    <dgm:cxn modelId="{5D7FBDA0-6DC0-49A8-BAC1-24BD76CEA740}" srcId="{EAA531E8-0BEB-41B7-B129-477C796F0761}" destId="{4C3EA2A9-55E6-4BE7-BAFA-4427EA516409}" srcOrd="0" destOrd="0" parTransId="{415B64D4-7FDB-4B30-935C-C098C66423E8}" sibTransId="{CBFA4BB8-E6C6-4307-AF47-F317C2B318AA}"/>
    <dgm:cxn modelId="{ECB7A8A7-E48E-4DD4-8F0D-4F2B2C9D5C19}" type="presOf" srcId="{EAA531E8-0BEB-41B7-B129-477C796F0761}" destId="{56C35834-FF91-45C5-AF9F-8574EBDDCB01}" srcOrd="0" destOrd="0" presId="urn:microsoft.com/office/officeart/2005/8/layout/default"/>
    <dgm:cxn modelId="{93685FB3-D12D-4638-A85A-9E4EB454A7FC}" type="presOf" srcId="{8250A6FB-EDBA-4266-929F-87F7679D48C9}" destId="{C4D9BFE7-AAC4-4F16-993C-398C54AE305B}" srcOrd="0" destOrd="0" presId="urn:microsoft.com/office/officeart/2005/8/layout/default"/>
    <dgm:cxn modelId="{FA7AB7B6-2A75-47B7-AC9C-3A623C9FB616}" srcId="{4E2A3C23-DB15-464D-BEB3-C0094044D5A3}" destId="{7BC4040F-B8C0-48BC-8040-4EF7A857B281}" srcOrd="3" destOrd="0" parTransId="{8DD5B774-20EB-4A59-87C0-C28451DA87FE}" sibTransId="{20823722-AFAD-4931-BFA3-E31AEF10601D}"/>
    <dgm:cxn modelId="{8CB79DB9-4CC2-408D-AE2F-BC0F3A2F5FCD}" srcId="{EAA531E8-0BEB-41B7-B129-477C796F0761}" destId="{B4A7EB6F-D8BB-44B3-8266-C9F565983345}" srcOrd="1" destOrd="0" parTransId="{787D8000-F502-4FEA-B037-8AB4EC99175C}" sibTransId="{AC9247DE-EB3B-40E0-BBAC-62D5D3FE3EB9}"/>
    <dgm:cxn modelId="{EA5B7FBB-6796-4466-BBA7-816771E4A16B}" type="presOf" srcId="{26213777-B32E-4F5D-B385-E01E5067D64E}" destId="{547CEDB7-1108-4A45-8073-74A0E2ECD10F}" srcOrd="0" destOrd="2" presId="urn:microsoft.com/office/officeart/2005/8/layout/default"/>
    <dgm:cxn modelId="{CFA093C6-2AA2-42F2-B676-80D72FA9B9BE}" srcId="{AE851591-A0EA-4DFA-ADA8-8AF9D6C70175}" destId="{30377C8B-F2F8-45A8-A909-63A3FED1A8DC}" srcOrd="1" destOrd="0" parTransId="{095573B0-D5F3-4BA8-9448-A2944BCB84E5}" sibTransId="{7317BCC9-768E-4B2F-A0DB-4452DE87A6CF}"/>
    <dgm:cxn modelId="{2902E1C8-618D-463E-98DE-703857DFA6C1}" srcId="{33AC2738-AD3B-41A3-9BA4-B68D09736F1F}" destId="{E9CE9524-684F-4F8D-AE35-966D403A5152}" srcOrd="1" destOrd="0" parTransId="{3DC9156C-8218-423D-BCFB-2877D6339826}" sibTransId="{F68256DD-D86F-411F-857F-B25FAD02EC37}"/>
    <dgm:cxn modelId="{DDA4FCC8-D08D-47E6-9B63-8CD597D6BD3F}" srcId="{33AC2738-AD3B-41A3-9BA4-B68D09736F1F}" destId="{E59A486E-C07F-43D5-BFB6-7458E71823C9}" srcOrd="7" destOrd="0" parTransId="{9884E801-ADFB-4248-8CC7-16C7F0963016}" sibTransId="{5D5D1CCB-8E93-48F7-A7CC-76B08BE2AC97}"/>
    <dgm:cxn modelId="{94315DC9-38DE-4848-90E6-4A3591AFCF2B}" type="presOf" srcId="{4E2A3C23-DB15-464D-BEB3-C0094044D5A3}" destId="{E3AC1AC1-6E20-4704-811C-4BF17CC8D1E4}" srcOrd="0" destOrd="0" presId="urn:microsoft.com/office/officeart/2005/8/layout/default"/>
    <dgm:cxn modelId="{59FAE2CB-4173-42A9-83EB-720EDF4D6569}" type="presOf" srcId="{D5DC3D34-9602-4103-BA11-82DBF048215E}" destId="{AAEF6BDA-0FBA-4517-A9C0-D1E585F44EAA}" srcOrd="0" destOrd="1" presId="urn:microsoft.com/office/officeart/2005/8/layout/default"/>
    <dgm:cxn modelId="{A9D8FFCD-A765-4E51-A9B8-84A284DA753F}" srcId="{33AC2738-AD3B-41A3-9BA4-B68D09736F1F}" destId="{AE851591-A0EA-4DFA-ADA8-8AF9D6C70175}" srcOrd="8" destOrd="0" parTransId="{4456C59B-08C9-4AAC-956F-DF1F3872A48D}" sibTransId="{5028589B-48C4-4FA6-BD6E-4F6EC01D0520}"/>
    <dgm:cxn modelId="{16B6E3D1-9693-401C-8DF2-D24FBE5ADA41}" type="presOf" srcId="{D33D1DFB-C283-4093-805E-96E821880C43}" destId="{44AB96B7-F45D-4599-8795-A47626120F41}" srcOrd="0" destOrd="4" presId="urn:microsoft.com/office/officeart/2005/8/layout/default"/>
    <dgm:cxn modelId="{D700E3D3-9A5E-4056-BF1A-1AF5091D5482}" srcId="{AE851591-A0EA-4DFA-ADA8-8AF9D6C70175}" destId="{83849AED-759F-4FF4-95BA-7FF62AF3865C}" srcOrd="2" destOrd="0" parTransId="{5D9B27F3-63B8-470A-A3A8-E67F59C555F6}" sibTransId="{F36C6CDB-B186-4D75-92E7-E7A2B37951EE}"/>
    <dgm:cxn modelId="{C97713D7-4FBD-43ED-A6AC-DD4DE1885B41}" srcId="{E59A486E-C07F-43D5-BFB6-7458E71823C9}" destId="{8FB2DC27-0698-467F-BA28-62E718997C0A}" srcOrd="0" destOrd="0" parTransId="{BF2308D1-22EF-4F3B-B4A9-234BD8A0B462}" sibTransId="{EB7DD507-E7B0-4469-A6CF-2048C7B92F75}"/>
    <dgm:cxn modelId="{C38868D7-C6A0-4EB3-8E14-27570421FFA0}" srcId="{4E2A3C23-DB15-464D-BEB3-C0094044D5A3}" destId="{53996B2F-E232-4BAA-B8D9-EEF284969F72}" srcOrd="2" destOrd="0" parTransId="{E114E075-13BA-4B0C-BEF6-80E91F6C554C}" sibTransId="{A8440B8C-A13B-4CA2-A811-3CE9081294AE}"/>
    <dgm:cxn modelId="{86F1A5D7-5753-401B-9117-D9C2CDE22BD8}" srcId="{4E2A3C23-DB15-464D-BEB3-C0094044D5A3}" destId="{57EEFA65-1B03-4AA1-A4D3-87CC6636DF6E}" srcOrd="0" destOrd="0" parTransId="{ACBA3828-EA03-42D6-BB6F-475D2988A1BA}" sibTransId="{9BEE5892-D1EA-41FF-8FCE-AE87326CB7CF}"/>
    <dgm:cxn modelId="{BC5325D8-6EAD-421A-AE62-398185C57787}" srcId="{33AC2738-AD3B-41A3-9BA4-B68D09736F1F}" destId="{8250A6FB-EDBA-4266-929F-87F7679D48C9}" srcOrd="0" destOrd="0" parTransId="{53503546-3EC6-4AEC-A0EE-70E3DD7BB1A5}" sibTransId="{B100A153-87E6-422B-A0F5-F0765E72235D}"/>
    <dgm:cxn modelId="{71F1D5E2-510A-41EE-9BED-7C38171E0A43}" type="presOf" srcId="{7BC4040F-B8C0-48BC-8040-4EF7A857B281}" destId="{E3AC1AC1-6E20-4704-811C-4BF17CC8D1E4}" srcOrd="0" destOrd="4" presId="urn:microsoft.com/office/officeart/2005/8/layout/default"/>
    <dgm:cxn modelId="{8468FEE2-BD9C-4EF4-B58E-E591F3D99E67}" srcId="{E59A486E-C07F-43D5-BFB6-7458E71823C9}" destId="{D33D1DFB-C283-4093-805E-96E821880C43}" srcOrd="3" destOrd="0" parTransId="{B680242D-174C-4087-AD4E-6265FF795FA1}" sibTransId="{B30F5839-D6AC-449F-B1A7-D47792911674}"/>
    <dgm:cxn modelId="{1E4943E9-B420-43E2-BD28-183D52215B34}" type="presOf" srcId="{AA2AE791-CF6D-4906-96D8-3D03CB65CFA0}" destId="{87E93AED-EB4B-446C-B502-EFAB7C8CC220}" srcOrd="0" destOrd="0" presId="urn:microsoft.com/office/officeart/2005/8/layout/default"/>
    <dgm:cxn modelId="{0253B9EC-E1FD-4850-B330-E3A738F68806}" type="presOf" srcId="{414D84BC-8CB3-4118-AE73-8ECFC6110BA3}" destId="{4F878D36-AEF6-41CE-8C82-1AB3F03CA154}" srcOrd="0" destOrd="1" presId="urn:microsoft.com/office/officeart/2005/8/layout/default"/>
    <dgm:cxn modelId="{91ABC8F0-CE1C-490A-8889-2E6DCB8C7D76}" type="presOf" srcId="{41AFA969-01FB-4662-B6ED-308F5D04BF98}" destId="{C4D9BFE7-AAC4-4F16-993C-398C54AE305B}" srcOrd="0" destOrd="1" presId="urn:microsoft.com/office/officeart/2005/8/layout/default"/>
    <dgm:cxn modelId="{D77096F2-BD62-4306-A95C-C80B98E9304F}" srcId="{33AC2738-AD3B-41A3-9BA4-B68D09736F1F}" destId="{EAA531E8-0BEB-41B7-B129-477C796F0761}" srcOrd="4" destOrd="0" parTransId="{E6BEA582-F0F3-477C-B6F7-76AFDA2D90A5}" sibTransId="{29256380-17FA-433F-80A8-B552F324256F}"/>
    <dgm:cxn modelId="{A5DB06F3-E7B7-4D1E-9D64-6007F88F5584}" srcId="{28D8BDD7-A672-47AD-9745-98CF82AFB431}" destId="{B1B0D9D4-9D86-4182-A94E-138CC8FA0F17}" srcOrd="1" destOrd="0" parTransId="{5E109D44-ACF5-4234-BC51-D7A346845D27}" sibTransId="{3DBD27B1-FF9D-4813-8C1B-8BB6AED5B6B0}"/>
    <dgm:cxn modelId="{4BB4D0F6-505B-473F-8EAF-8D465A37667B}" srcId="{E9CE9524-684F-4F8D-AE35-966D403A5152}" destId="{26213777-B32E-4F5D-B385-E01E5067D64E}" srcOrd="1" destOrd="0" parTransId="{6E7F218C-12AC-48EB-80D4-B6F96606D69B}" sibTransId="{F5B8E2F1-AB1A-4250-9587-217C15F13421}"/>
    <dgm:cxn modelId="{7D5000F7-62DA-40A5-BA2B-C4CB168C1DB4}" type="presOf" srcId="{09D20971-A444-4BFE-AD09-967CA1052E40}" destId="{AAEF6BDA-0FBA-4517-A9C0-D1E585F44EAA}" srcOrd="0" destOrd="2" presId="urn:microsoft.com/office/officeart/2005/8/layout/default"/>
    <dgm:cxn modelId="{36384EF7-8A73-432F-BBD7-22569E9C6103}" srcId="{4E2A3C23-DB15-464D-BEB3-C0094044D5A3}" destId="{D0456D42-F4B6-4984-9BDD-B6AC7DFD7DF2}" srcOrd="1" destOrd="0" parTransId="{C43581AA-91F4-4355-9E1F-EDA140D54807}" sibTransId="{09BB5D49-6135-4E28-8BAA-365D3D99081B}"/>
    <dgm:cxn modelId="{AAC504F8-532B-4ED2-99A0-42550C62B9DE}" type="presOf" srcId="{83849AED-759F-4FF4-95BA-7FF62AF3865C}" destId="{4F878D36-AEF6-41CE-8C82-1AB3F03CA154}" srcOrd="0" destOrd="3" presId="urn:microsoft.com/office/officeart/2005/8/layout/default"/>
    <dgm:cxn modelId="{1DA4B6FA-5881-42F8-9CAB-7EE1D676F73B}" type="presOf" srcId="{30377C8B-F2F8-45A8-A909-63A3FED1A8DC}" destId="{4F878D36-AEF6-41CE-8C82-1AB3F03CA154}" srcOrd="0" destOrd="2" presId="urn:microsoft.com/office/officeart/2005/8/layout/default"/>
    <dgm:cxn modelId="{30F2EBFB-DF3C-46E1-910A-CF54939DC0F6}" srcId="{4E2A3C23-DB15-464D-BEB3-C0094044D5A3}" destId="{FC1099C0-C287-4A41-B9C8-44E734917EB7}" srcOrd="4" destOrd="0" parTransId="{CC235F66-D223-456B-B918-9CB43687F327}" sibTransId="{9552C330-BF31-443D-B94C-9486B59E8011}"/>
    <dgm:cxn modelId="{A5AFB849-8CA0-4025-BA9C-406D6C37E847}" type="presParOf" srcId="{282FA79B-C32C-410C-B8B6-E5FC8514B050}" destId="{C4D9BFE7-AAC4-4F16-993C-398C54AE305B}" srcOrd="0" destOrd="0" presId="urn:microsoft.com/office/officeart/2005/8/layout/default"/>
    <dgm:cxn modelId="{579E7311-25BE-4C42-984E-6B3DB6E4A1BE}" type="presParOf" srcId="{282FA79B-C32C-410C-B8B6-E5FC8514B050}" destId="{D2B3D3E7-4204-4AD4-AA03-A18ABC658E69}" srcOrd="1" destOrd="0" presId="urn:microsoft.com/office/officeart/2005/8/layout/default"/>
    <dgm:cxn modelId="{1835AB2D-3BD5-4D00-B4CE-88D988981616}" type="presParOf" srcId="{282FA79B-C32C-410C-B8B6-E5FC8514B050}" destId="{547CEDB7-1108-4A45-8073-74A0E2ECD10F}" srcOrd="2" destOrd="0" presId="urn:microsoft.com/office/officeart/2005/8/layout/default"/>
    <dgm:cxn modelId="{A4BADD34-4358-4D7C-B861-34A4D9851CAB}" type="presParOf" srcId="{282FA79B-C32C-410C-B8B6-E5FC8514B050}" destId="{1DD0EF24-8D1E-4FF2-A692-53DCCD485731}" srcOrd="3" destOrd="0" presId="urn:microsoft.com/office/officeart/2005/8/layout/default"/>
    <dgm:cxn modelId="{733904B8-C1D4-4AC1-87EB-86DE31A7B22C}" type="presParOf" srcId="{282FA79B-C32C-410C-B8B6-E5FC8514B050}" destId="{AAEF6BDA-0FBA-4517-A9C0-D1E585F44EAA}" srcOrd="4" destOrd="0" presId="urn:microsoft.com/office/officeart/2005/8/layout/default"/>
    <dgm:cxn modelId="{F6CC9D1B-17C5-4920-8B62-90D2D16D5147}" type="presParOf" srcId="{282FA79B-C32C-410C-B8B6-E5FC8514B050}" destId="{1A8AC573-47D7-4965-AD06-2CCF7B795140}" srcOrd="5" destOrd="0" presId="urn:microsoft.com/office/officeart/2005/8/layout/default"/>
    <dgm:cxn modelId="{4393E96F-980D-48B9-BFC1-E9685DAD8098}" type="presParOf" srcId="{282FA79B-C32C-410C-B8B6-E5FC8514B050}" destId="{87E93AED-EB4B-446C-B502-EFAB7C8CC220}" srcOrd="6" destOrd="0" presId="urn:microsoft.com/office/officeart/2005/8/layout/default"/>
    <dgm:cxn modelId="{640A43EB-958B-4C4B-A92C-AD21F07D2874}" type="presParOf" srcId="{282FA79B-C32C-410C-B8B6-E5FC8514B050}" destId="{2E3126F2-A27C-403A-8B0B-180FAFA31DC8}" srcOrd="7" destOrd="0" presId="urn:microsoft.com/office/officeart/2005/8/layout/default"/>
    <dgm:cxn modelId="{35F64671-0338-4189-B318-1B5E58A9DD84}" type="presParOf" srcId="{282FA79B-C32C-410C-B8B6-E5FC8514B050}" destId="{56C35834-FF91-45C5-AF9F-8574EBDDCB01}" srcOrd="8" destOrd="0" presId="urn:microsoft.com/office/officeart/2005/8/layout/default"/>
    <dgm:cxn modelId="{3A0A5FDA-E50F-434F-9E15-8BEB26439353}" type="presParOf" srcId="{282FA79B-C32C-410C-B8B6-E5FC8514B050}" destId="{57C79695-3923-4F72-A6B3-FD7B0655ACA0}" srcOrd="9" destOrd="0" presId="urn:microsoft.com/office/officeart/2005/8/layout/default"/>
    <dgm:cxn modelId="{917A96BD-FB44-4C02-9FD9-8A8E29A0782B}" type="presParOf" srcId="{282FA79B-C32C-410C-B8B6-E5FC8514B050}" destId="{56D32787-C892-4800-BC43-0C2C1F3F9D8F}" srcOrd="10" destOrd="0" presId="urn:microsoft.com/office/officeart/2005/8/layout/default"/>
    <dgm:cxn modelId="{6985EED2-2C6C-4202-8311-360CA0880D04}" type="presParOf" srcId="{282FA79B-C32C-410C-B8B6-E5FC8514B050}" destId="{2F43CADE-9894-42F3-8E42-6933250F108B}" srcOrd="11" destOrd="0" presId="urn:microsoft.com/office/officeart/2005/8/layout/default"/>
    <dgm:cxn modelId="{157382B1-DF9C-422B-AB48-6BBD3B323949}" type="presParOf" srcId="{282FA79B-C32C-410C-B8B6-E5FC8514B050}" destId="{E3AC1AC1-6E20-4704-811C-4BF17CC8D1E4}" srcOrd="12" destOrd="0" presId="urn:microsoft.com/office/officeart/2005/8/layout/default"/>
    <dgm:cxn modelId="{D6608E20-2D84-4623-88C3-3C756CA397E7}" type="presParOf" srcId="{282FA79B-C32C-410C-B8B6-E5FC8514B050}" destId="{C7A1D22D-7607-46C8-82C2-367B559273EF}" srcOrd="13" destOrd="0" presId="urn:microsoft.com/office/officeart/2005/8/layout/default"/>
    <dgm:cxn modelId="{71F54546-FDE6-4EA5-82B3-67EAF531A65C}" type="presParOf" srcId="{282FA79B-C32C-410C-B8B6-E5FC8514B050}" destId="{44AB96B7-F45D-4599-8795-A47626120F41}" srcOrd="14" destOrd="0" presId="urn:microsoft.com/office/officeart/2005/8/layout/default"/>
    <dgm:cxn modelId="{5A484835-9E2E-4364-87B0-B721AA623ABB}" type="presParOf" srcId="{282FA79B-C32C-410C-B8B6-E5FC8514B050}" destId="{416593D8-4D37-43B0-A492-670BD8454859}" srcOrd="15" destOrd="0" presId="urn:microsoft.com/office/officeart/2005/8/layout/default"/>
    <dgm:cxn modelId="{CE4D9FBB-6DE8-44A2-B016-29878EB5CA4E}" type="presParOf" srcId="{282FA79B-C32C-410C-B8B6-E5FC8514B050}" destId="{4F878D36-AEF6-41CE-8C82-1AB3F03CA154}"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AC2738-AD3B-41A3-9BA4-B68D09736F1F}"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fr-BE"/>
        </a:p>
      </dgm:t>
    </dgm:pt>
    <dgm:pt modelId="{8250A6FB-EDBA-4266-929F-87F7679D48C9}">
      <dgm:prSet phldrT="[Text]"/>
      <dgm:spPr/>
      <dgm:t>
        <a:bodyPr/>
        <a:lstStyle/>
        <a:p>
          <a:r>
            <a:rPr lang="en-GB" dirty="0"/>
            <a:t>Clean out your inbox every day &amp; use ‘to handle folder’</a:t>
          </a:r>
          <a:endParaRPr lang="fr-BE" dirty="0"/>
        </a:p>
      </dgm:t>
    </dgm:pt>
    <dgm:pt modelId="{53503546-3EC6-4AEC-A0EE-70E3DD7BB1A5}" type="parTrans" cxnId="{BC5325D8-6EAD-421A-AE62-398185C57787}">
      <dgm:prSet/>
      <dgm:spPr/>
      <dgm:t>
        <a:bodyPr/>
        <a:lstStyle/>
        <a:p>
          <a:endParaRPr lang="fr-BE"/>
        </a:p>
      </dgm:t>
    </dgm:pt>
    <dgm:pt modelId="{B100A153-87E6-422B-A0F5-F0765E72235D}" type="sibTrans" cxnId="{BC5325D8-6EAD-421A-AE62-398185C57787}">
      <dgm:prSet/>
      <dgm:spPr/>
      <dgm:t>
        <a:bodyPr/>
        <a:lstStyle/>
        <a:p>
          <a:endParaRPr lang="fr-BE"/>
        </a:p>
      </dgm:t>
    </dgm:pt>
    <dgm:pt modelId="{E9CE9524-684F-4F8D-AE35-966D403A5152}">
      <dgm:prSet phldrT="[Text]"/>
      <dgm:spPr/>
      <dgm:t>
        <a:bodyPr/>
        <a:lstStyle/>
        <a:p>
          <a:r>
            <a:rPr lang="en-GB" dirty="0"/>
            <a:t>Close Outlook when possible </a:t>
          </a:r>
          <a:r>
            <a:rPr lang="fr-BE" dirty="0"/>
            <a:t>and open </a:t>
          </a:r>
          <a:r>
            <a:rPr lang="fr-BE" dirty="0" err="1"/>
            <a:t>only</a:t>
          </a:r>
          <a:r>
            <a:rPr lang="fr-BE" dirty="0"/>
            <a:t> </a:t>
          </a:r>
          <a:r>
            <a:rPr lang="fr-BE" dirty="0" err="1"/>
            <a:t>at</a:t>
          </a:r>
          <a:r>
            <a:rPr lang="fr-BE" dirty="0"/>
            <a:t> certain times</a:t>
          </a:r>
        </a:p>
      </dgm:t>
    </dgm:pt>
    <dgm:pt modelId="{3DC9156C-8218-423D-BCFB-2877D6339826}" type="parTrans" cxnId="{2902E1C8-618D-463E-98DE-703857DFA6C1}">
      <dgm:prSet/>
      <dgm:spPr/>
      <dgm:t>
        <a:bodyPr/>
        <a:lstStyle/>
        <a:p>
          <a:endParaRPr lang="fr-BE"/>
        </a:p>
      </dgm:t>
    </dgm:pt>
    <dgm:pt modelId="{F68256DD-D86F-411F-857F-B25FAD02EC37}" type="sibTrans" cxnId="{2902E1C8-618D-463E-98DE-703857DFA6C1}">
      <dgm:prSet/>
      <dgm:spPr/>
      <dgm:t>
        <a:bodyPr/>
        <a:lstStyle/>
        <a:p>
          <a:endParaRPr lang="fr-BE"/>
        </a:p>
      </dgm:t>
    </dgm:pt>
    <dgm:pt modelId="{9DADF172-5828-48A1-899D-F06F43DD11DB}">
      <dgm:prSet phldrT="[Text]"/>
      <dgm:spPr/>
      <dgm:t>
        <a:bodyPr/>
        <a:lstStyle/>
        <a:p>
          <a:r>
            <a:rPr lang="fr-BE" dirty="0"/>
            <a:t>Organise </a:t>
          </a:r>
          <a:r>
            <a:rPr lang="fr-BE" dirty="0" err="1"/>
            <a:t>folders</a:t>
          </a:r>
          <a:r>
            <a:rPr lang="fr-BE" dirty="0"/>
            <a:t> as </a:t>
          </a:r>
          <a:r>
            <a:rPr lang="fr-BE" dirty="0" err="1"/>
            <a:t>your</a:t>
          </a:r>
          <a:r>
            <a:rPr lang="fr-BE" dirty="0"/>
            <a:t> </a:t>
          </a:r>
          <a:r>
            <a:rPr lang="fr-BE" dirty="0" err="1"/>
            <a:t>windows</a:t>
          </a:r>
          <a:r>
            <a:rPr lang="fr-BE" dirty="0"/>
            <a:t> </a:t>
          </a:r>
          <a:r>
            <a:rPr lang="fr-BE" dirty="0" err="1"/>
            <a:t>folders</a:t>
          </a:r>
          <a:endParaRPr lang="fr-BE" dirty="0"/>
        </a:p>
      </dgm:t>
    </dgm:pt>
    <dgm:pt modelId="{810127BC-6CCB-474A-95EE-7120D711C607}" type="parTrans" cxnId="{5D1AA06C-E182-4E69-B123-8E461EFC36B7}">
      <dgm:prSet/>
      <dgm:spPr/>
      <dgm:t>
        <a:bodyPr/>
        <a:lstStyle/>
        <a:p>
          <a:endParaRPr lang="fr-BE"/>
        </a:p>
      </dgm:t>
    </dgm:pt>
    <dgm:pt modelId="{7C80525D-59C1-4219-9C14-4C9EDF445C64}" type="sibTrans" cxnId="{5D1AA06C-E182-4E69-B123-8E461EFC36B7}">
      <dgm:prSet/>
      <dgm:spPr/>
      <dgm:t>
        <a:bodyPr/>
        <a:lstStyle/>
        <a:p>
          <a:endParaRPr lang="fr-BE"/>
        </a:p>
      </dgm:t>
    </dgm:pt>
    <dgm:pt modelId="{41AFA969-01FB-4662-B6ED-308F5D04BF98}">
      <dgm:prSet phldrT="[Text]"/>
      <dgm:spPr/>
      <dgm:t>
        <a:bodyPr/>
        <a:lstStyle/>
        <a:p>
          <a:r>
            <a:rPr lang="fr-BE" dirty="0"/>
            <a:t>4 D’s</a:t>
          </a:r>
        </a:p>
      </dgm:t>
    </dgm:pt>
    <dgm:pt modelId="{44E1D70A-9195-4F3A-9A67-D0DA28AD3826}" type="parTrans" cxnId="{90D2BB0D-A1CC-4243-8081-F1584FDA44E0}">
      <dgm:prSet/>
      <dgm:spPr/>
      <dgm:t>
        <a:bodyPr/>
        <a:lstStyle/>
        <a:p>
          <a:endParaRPr lang="fr-BE"/>
        </a:p>
      </dgm:t>
    </dgm:pt>
    <dgm:pt modelId="{769B1C8D-1535-4568-8FA5-788D89BCE452}" type="sibTrans" cxnId="{90D2BB0D-A1CC-4243-8081-F1584FDA44E0}">
      <dgm:prSet/>
      <dgm:spPr/>
      <dgm:t>
        <a:bodyPr/>
        <a:lstStyle/>
        <a:p>
          <a:endParaRPr lang="fr-BE"/>
        </a:p>
      </dgm:t>
    </dgm:pt>
    <dgm:pt modelId="{8B28243F-64C9-4157-BED7-C06A7CE5B0A8}">
      <dgm:prSet phldrT="[Text]"/>
      <dgm:spPr/>
      <dgm:t>
        <a:bodyPr/>
        <a:lstStyle/>
        <a:p>
          <a:r>
            <a:rPr lang="fr-BE" dirty="0" err="1"/>
            <a:t>Rules</a:t>
          </a:r>
          <a:r>
            <a:rPr lang="fr-BE" dirty="0"/>
            <a:t> and </a:t>
          </a:r>
          <a:r>
            <a:rPr lang="fr-BE" dirty="0" err="1"/>
            <a:t>quicksteps</a:t>
          </a:r>
          <a:endParaRPr lang="fr-BE" dirty="0"/>
        </a:p>
      </dgm:t>
    </dgm:pt>
    <dgm:pt modelId="{A7A75F87-1A01-46A2-BA43-AA509A0A8243}" type="parTrans" cxnId="{E934237D-A724-425B-916B-B65D379DF995}">
      <dgm:prSet/>
      <dgm:spPr/>
      <dgm:t>
        <a:bodyPr/>
        <a:lstStyle/>
        <a:p>
          <a:endParaRPr lang="fr-BE"/>
        </a:p>
      </dgm:t>
    </dgm:pt>
    <dgm:pt modelId="{2D5E3618-20F3-4777-BD76-16F04CAC7A6A}" type="sibTrans" cxnId="{E934237D-A724-425B-916B-B65D379DF995}">
      <dgm:prSet/>
      <dgm:spPr/>
      <dgm:t>
        <a:bodyPr/>
        <a:lstStyle/>
        <a:p>
          <a:endParaRPr lang="fr-BE"/>
        </a:p>
      </dgm:t>
    </dgm:pt>
    <dgm:pt modelId="{D5DC3D34-9602-4103-BA11-82DBF048215E}">
      <dgm:prSet phldrT="[Text]"/>
      <dgm:spPr/>
      <dgm:t>
        <a:bodyPr/>
        <a:lstStyle/>
        <a:p>
          <a:r>
            <a:rPr lang="fr-BE" dirty="0"/>
            <a:t>Favorites</a:t>
          </a:r>
        </a:p>
      </dgm:t>
    </dgm:pt>
    <dgm:pt modelId="{7E5C10AA-875D-4A41-842B-58A72297A2E4}" type="parTrans" cxnId="{2D6BD780-E423-4427-877C-6E5A3843BAA2}">
      <dgm:prSet/>
      <dgm:spPr/>
      <dgm:t>
        <a:bodyPr/>
        <a:lstStyle/>
        <a:p>
          <a:endParaRPr lang="fr-BE"/>
        </a:p>
      </dgm:t>
    </dgm:pt>
    <dgm:pt modelId="{9CA7BBF8-9B57-4B71-B83C-241A7E017ADF}" type="sibTrans" cxnId="{2D6BD780-E423-4427-877C-6E5A3843BAA2}">
      <dgm:prSet/>
      <dgm:spPr/>
      <dgm:t>
        <a:bodyPr/>
        <a:lstStyle/>
        <a:p>
          <a:endParaRPr lang="fr-BE"/>
        </a:p>
      </dgm:t>
    </dgm:pt>
    <dgm:pt modelId="{09D20971-A444-4BFE-AD09-967CA1052E40}">
      <dgm:prSet phldrT="[Text]"/>
      <dgm:spPr/>
      <dgm:t>
        <a:bodyPr/>
        <a:lstStyle/>
        <a:p>
          <a:r>
            <a:rPr lang="fr-BE" dirty="0" err="1"/>
            <a:t>Search</a:t>
          </a:r>
          <a:r>
            <a:rPr lang="fr-BE" dirty="0"/>
            <a:t> </a:t>
          </a:r>
          <a:r>
            <a:rPr lang="fr-BE" dirty="0" err="1"/>
            <a:t>folders</a:t>
          </a:r>
          <a:endParaRPr lang="fr-BE" dirty="0"/>
        </a:p>
      </dgm:t>
    </dgm:pt>
    <dgm:pt modelId="{DFC2695C-8AA0-4092-8F8A-73870EC9DC13}" type="parTrans" cxnId="{925ECD4D-653E-4CA2-AD81-786EA8394C2F}">
      <dgm:prSet/>
      <dgm:spPr/>
      <dgm:t>
        <a:bodyPr/>
        <a:lstStyle/>
        <a:p>
          <a:endParaRPr lang="fr-BE"/>
        </a:p>
      </dgm:t>
    </dgm:pt>
    <dgm:pt modelId="{4609F147-6008-440B-9E78-81DA4F815F17}" type="sibTrans" cxnId="{925ECD4D-653E-4CA2-AD81-786EA8394C2F}">
      <dgm:prSet/>
      <dgm:spPr/>
      <dgm:t>
        <a:bodyPr/>
        <a:lstStyle/>
        <a:p>
          <a:endParaRPr lang="fr-BE"/>
        </a:p>
      </dgm:t>
    </dgm:pt>
    <dgm:pt modelId="{50D336A1-7FEE-4127-8AB6-771382958020}">
      <dgm:prSet phldrT="[Text]"/>
      <dgm:spPr/>
      <dgm:t>
        <a:bodyPr/>
        <a:lstStyle/>
        <a:p>
          <a:r>
            <a:rPr lang="fr-BE" dirty="0" err="1"/>
            <a:t>Swith</a:t>
          </a:r>
          <a:r>
            <a:rPr lang="fr-BE" dirty="0"/>
            <a:t> off prompts</a:t>
          </a:r>
        </a:p>
      </dgm:t>
    </dgm:pt>
    <dgm:pt modelId="{E9F1E328-B0AF-45B5-92C2-79736F3AC75B}" type="parTrans" cxnId="{B2665861-F821-4D0A-B9B4-37012EB57DAE}">
      <dgm:prSet/>
      <dgm:spPr/>
      <dgm:t>
        <a:bodyPr/>
        <a:lstStyle/>
        <a:p>
          <a:endParaRPr lang="fr-BE"/>
        </a:p>
      </dgm:t>
    </dgm:pt>
    <dgm:pt modelId="{7C0B11B3-3ED9-470D-AF6E-31FEAD7DF992}" type="sibTrans" cxnId="{B2665861-F821-4D0A-B9B4-37012EB57DAE}">
      <dgm:prSet/>
      <dgm:spPr/>
      <dgm:t>
        <a:bodyPr/>
        <a:lstStyle/>
        <a:p>
          <a:endParaRPr lang="fr-BE"/>
        </a:p>
      </dgm:t>
    </dgm:pt>
    <dgm:pt modelId="{26213777-B32E-4F5D-B385-E01E5067D64E}">
      <dgm:prSet phldrT="[Text]"/>
      <dgm:spPr/>
      <dgm:t>
        <a:bodyPr/>
        <a:lstStyle/>
        <a:p>
          <a:r>
            <a:rPr lang="fr-BE" dirty="0" err="1"/>
            <a:t>Turn</a:t>
          </a:r>
          <a:r>
            <a:rPr lang="fr-BE" dirty="0"/>
            <a:t> off </a:t>
          </a:r>
          <a:r>
            <a:rPr lang="fr-BE" dirty="0" err="1"/>
            <a:t>reading</a:t>
          </a:r>
          <a:r>
            <a:rPr lang="fr-BE" dirty="0"/>
            <a:t> pane</a:t>
          </a:r>
          <a:br>
            <a:rPr lang="fr-BE" dirty="0"/>
          </a:br>
          <a:endParaRPr lang="fr-BE" dirty="0"/>
        </a:p>
      </dgm:t>
    </dgm:pt>
    <dgm:pt modelId="{6E7F218C-12AC-48EB-80D4-B6F96606D69B}" type="parTrans" cxnId="{4BB4D0F6-505B-473F-8EAF-8D465A37667B}">
      <dgm:prSet/>
      <dgm:spPr/>
      <dgm:t>
        <a:bodyPr/>
        <a:lstStyle/>
        <a:p>
          <a:endParaRPr lang="en-US"/>
        </a:p>
      </dgm:t>
    </dgm:pt>
    <dgm:pt modelId="{F5B8E2F1-AB1A-4250-9587-217C15F13421}" type="sibTrans" cxnId="{4BB4D0F6-505B-473F-8EAF-8D465A37667B}">
      <dgm:prSet/>
      <dgm:spPr/>
      <dgm:t>
        <a:bodyPr/>
        <a:lstStyle/>
        <a:p>
          <a:endParaRPr lang="en-US"/>
        </a:p>
      </dgm:t>
    </dgm:pt>
    <dgm:pt modelId="{E74D62B3-7CC3-437F-990C-334601CF78A7}" type="pres">
      <dgm:prSet presAssocID="{33AC2738-AD3B-41A3-9BA4-B68D09736F1F}" presName="Name0" presStyleCnt="0">
        <dgm:presLayoutVars>
          <dgm:dir/>
          <dgm:animLvl val="lvl"/>
          <dgm:resizeHandles val="exact"/>
        </dgm:presLayoutVars>
      </dgm:prSet>
      <dgm:spPr/>
    </dgm:pt>
    <dgm:pt modelId="{9927ED2D-CBEF-45A8-9BB0-A6F5581C0A3B}" type="pres">
      <dgm:prSet presAssocID="{8250A6FB-EDBA-4266-929F-87F7679D48C9}" presName="composite" presStyleCnt="0"/>
      <dgm:spPr/>
    </dgm:pt>
    <dgm:pt modelId="{F33E6BC6-2A3D-4D55-B989-C1CEFC6ECFC9}" type="pres">
      <dgm:prSet presAssocID="{8250A6FB-EDBA-4266-929F-87F7679D48C9}" presName="parTx" presStyleLbl="alignNode1" presStyleIdx="0" presStyleCnt="3">
        <dgm:presLayoutVars>
          <dgm:chMax val="0"/>
          <dgm:chPref val="0"/>
          <dgm:bulletEnabled val="1"/>
        </dgm:presLayoutVars>
      </dgm:prSet>
      <dgm:spPr/>
    </dgm:pt>
    <dgm:pt modelId="{0BABC221-7859-45A0-93C0-A50E683651AF}" type="pres">
      <dgm:prSet presAssocID="{8250A6FB-EDBA-4266-929F-87F7679D48C9}" presName="desTx" presStyleLbl="alignAccFollowNode1" presStyleIdx="0" presStyleCnt="3">
        <dgm:presLayoutVars>
          <dgm:bulletEnabled val="1"/>
        </dgm:presLayoutVars>
      </dgm:prSet>
      <dgm:spPr/>
    </dgm:pt>
    <dgm:pt modelId="{68F4BF71-E1C2-4285-819E-03246EF508D7}" type="pres">
      <dgm:prSet presAssocID="{B100A153-87E6-422B-A0F5-F0765E72235D}" presName="space" presStyleCnt="0"/>
      <dgm:spPr/>
    </dgm:pt>
    <dgm:pt modelId="{B0F75C90-8464-4CC8-8012-47561AA127A5}" type="pres">
      <dgm:prSet presAssocID="{E9CE9524-684F-4F8D-AE35-966D403A5152}" presName="composite" presStyleCnt="0"/>
      <dgm:spPr/>
    </dgm:pt>
    <dgm:pt modelId="{D23275B0-A869-4689-9690-BDDAA236570C}" type="pres">
      <dgm:prSet presAssocID="{E9CE9524-684F-4F8D-AE35-966D403A5152}" presName="parTx" presStyleLbl="alignNode1" presStyleIdx="1" presStyleCnt="3">
        <dgm:presLayoutVars>
          <dgm:chMax val="0"/>
          <dgm:chPref val="0"/>
          <dgm:bulletEnabled val="1"/>
        </dgm:presLayoutVars>
      </dgm:prSet>
      <dgm:spPr/>
    </dgm:pt>
    <dgm:pt modelId="{E4E596C4-EF1B-47D5-BB11-07CF342ABA8C}" type="pres">
      <dgm:prSet presAssocID="{E9CE9524-684F-4F8D-AE35-966D403A5152}" presName="desTx" presStyleLbl="alignAccFollowNode1" presStyleIdx="1" presStyleCnt="3">
        <dgm:presLayoutVars>
          <dgm:bulletEnabled val="1"/>
        </dgm:presLayoutVars>
      </dgm:prSet>
      <dgm:spPr/>
    </dgm:pt>
    <dgm:pt modelId="{0214BC4D-C9A6-499F-A3E5-73803CDCF203}" type="pres">
      <dgm:prSet presAssocID="{F68256DD-D86F-411F-857F-B25FAD02EC37}" presName="space" presStyleCnt="0"/>
      <dgm:spPr/>
    </dgm:pt>
    <dgm:pt modelId="{C9C6EDC7-3494-4E0E-AA65-9ADFA24A4276}" type="pres">
      <dgm:prSet presAssocID="{9DADF172-5828-48A1-899D-F06F43DD11DB}" presName="composite" presStyleCnt="0"/>
      <dgm:spPr/>
    </dgm:pt>
    <dgm:pt modelId="{9196FF06-B1E3-4B95-9AAB-6B1E959D01BD}" type="pres">
      <dgm:prSet presAssocID="{9DADF172-5828-48A1-899D-F06F43DD11DB}" presName="parTx" presStyleLbl="alignNode1" presStyleIdx="2" presStyleCnt="3">
        <dgm:presLayoutVars>
          <dgm:chMax val="0"/>
          <dgm:chPref val="0"/>
          <dgm:bulletEnabled val="1"/>
        </dgm:presLayoutVars>
      </dgm:prSet>
      <dgm:spPr/>
    </dgm:pt>
    <dgm:pt modelId="{6E269CCB-08A9-4259-BD91-CEC32778EA04}" type="pres">
      <dgm:prSet presAssocID="{9DADF172-5828-48A1-899D-F06F43DD11DB}" presName="desTx" presStyleLbl="alignAccFollowNode1" presStyleIdx="2" presStyleCnt="3">
        <dgm:presLayoutVars>
          <dgm:bulletEnabled val="1"/>
        </dgm:presLayoutVars>
      </dgm:prSet>
      <dgm:spPr/>
    </dgm:pt>
  </dgm:ptLst>
  <dgm:cxnLst>
    <dgm:cxn modelId="{96889307-5CDF-46B2-A1E9-7D5EC0CD26DE}" type="presOf" srcId="{41AFA969-01FB-4662-B6ED-308F5D04BF98}" destId="{0BABC221-7859-45A0-93C0-A50E683651AF}" srcOrd="0" destOrd="0" presId="urn:microsoft.com/office/officeart/2005/8/layout/hList1"/>
    <dgm:cxn modelId="{90D2BB0D-A1CC-4243-8081-F1584FDA44E0}" srcId="{8250A6FB-EDBA-4266-929F-87F7679D48C9}" destId="{41AFA969-01FB-4662-B6ED-308F5D04BF98}" srcOrd="0" destOrd="0" parTransId="{44E1D70A-9195-4F3A-9A67-D0DA28AD3826}" sibTransId="{769B1C8D-1535-4568-8FA5-788D89BCE452}"/>
    <dgm:cxn modelId="{A083E922-9978-4A06-B400-5338D31342AF}" type="presOf" srcId="{E9CE9524-684F-4F8D-AE35-966D403A5152}" destId="{D23275B0-A869-4689-9690-BDDAA236570C}" srcOrd="0" destOrd="0" presId="urn:microsoft.com/office/officeart/2005/8/layout/hList1"/>
    <dgm:cxn modelId="{0DABF837-FC6D-4DE9-A307-D711B4946FB8}" type="presOf" srcId="{8B28243F-64C9-4157-BED7-C06A7CE5B0A8}" destId="{0BABC221-7859-45A0-93C0-A50E683651AF}" srcOrd="0" destOrd="1" presId="urn:microsoft.com/office/officeart/2005/8/layout/hList1"/>
    <dgm:cxn modelId="{42E3BC5B-9EE3-4BEF-8A0E-B4E2904418FF}" type="presOf" srcId="{8250A6FB-EDBA-4266-929F-87F7679D48C9}" destId="{F33E6BC6-2A3D-4D55-B989-C1CEFC6ECFC9}" srcOrd="0" destOrd="0" presId="urn:microsoft.com/office/officeart/2005/8/layout/hList1"/>
    <dgm:cxn modelId="{B2665861-F821-4D0A-B9B4-37012EB57DAE}" srcId="{E9CE9524-684F-4F8D-AE35-966D403A5152}" destId="{50D336A1-7FEE-4127-8AB6-771382958020}" srcOrd="0" destOrd="0" parTransId="{E9F1E328-B0AF-45B5-92C2-79736F3AC75B}" sibTransId="{7C0B11B3-3ED9-470D-AF6E-31FEAD7DF992}"/>
    <dgm:cxn modelId="{5D1AA06C-E182-4E69-B123-8E461EFC36B7}" srcId="{33AC2738-AD3B-41A3-9BA4-B68D09736F1F}" destId="{9DADF172-5828-48A1-899D-F06F43DD11DB}" srcOrd="2" destOrd="0" parTransId="{810127BC-6CCB-474A-95EE-7120D711C607}" sibTransId="{7C80525D-59C1-4219-9C14-4C9EDF445C64}"/>
    <dgm:cxn modelId="{925ECD4D-653E-4CA2-AD81-786EA8394C2F}" srcId="{9DADF172-5828-48A1-899D-F06F43DD11DB}" destId="{09D20971-A444-4BFE-AD09-967CA1052E40}" srcOrd="1" destOrd="0" parTransId="{DFC2695C-8AA0-4092-8F8A-73870EC9DC13}" sibTransId="{4609F147-6008-440B-9E78-81DA4F815F17}"/>
    <dgm:cxn modelId="{E934237D-A724-425B-916B-B65D379DF995}" srcId="{8250A6FB-EDBA-4266-929F-87F7679D48C9}" destId="{8B28243F-64C9-4157-BED7-C06A7CE5B0A8}" srcOrd="1" destOrd="0" parTransId="{A7A75F87-1A01-46A2-BA43-AA509A0A8243}" sibTransId="{2D5E3618-20F3-4777-BD76-16F04CAC7A6A}"/>
    <dgm:cxn modelId="{2D6BD780-E423-4427-877C-6E5A3843BAA2}" srcId="{9DADF172-5828-48A1-899D-F06F43DD11DB}" destId="{D5DC3D34-9602-4103-BA11-82DBF048215E}" srcOrd="0" destOrd="0" parTransId="{7E5C10AA-875D-4A41-842B-58A72297A2E4}" sibTransId="{9CA7BBF8-9B57-4B71-B83C-241A7E017ADF}"/>
    <dgm:cxn modelId="{1A38E084-33A6-409D-9625-9A30C5460178}" type="presOf" srcId="{D5DC3D34-9602-4103-BA11-82DBF048215E}" destId="{6E269CCB-08A9-4259-BD91-CEC32778EA04}" srcOrd="0" destOrd="0" presId="urn:microsoft.com/office/officeart/2005/8/layout/hList1"/>
    <dgm:cxn modelId="{0D17EF88-65EA-4DD0-B446-1870F4DA9604}" type="presOf" srcId="{33AC2738-AD3B-41A3-9BA4-B68D09736F1F}" destId="{E74D62B3-7CC3-437F-990C-334601CF78A7}" srcOrd="0" destOrd="0" presId="urn:microsoft.com/office/officeart/2005/8/layout/hList1"/>
    <dgm:cxn modelId="{FF8954AC-EAFA-4FD7-8178-134C1F4D9864}" type="presOf" srcId="{09D20971-A444-4BFE-AD09-967CA1052E40}" destId="{6E269CCB-08A9-4259-BD91-CEC32778EA04}" srcOrd="0" destOrd="1" presId="urn:microsoft.com/office/officeart/2005/8/layout/hList1"/>
    <dgm:cxn modelId="{10104DBC-3398-4FDA-8F05-6C265BB4058B}" type="presOf" srcId="{50D336A1-7FEE-4127-8AB6-771382958020}" destId="{E4E596C4-EF1B-47D5-BB11-07CF342ABA8C}" srcOrd="0" destOrd="0" presId="urn:microsoft.com/office/officeart/2005/8/layout/hList1"/>
    <dgm:cxn modelId="{5FD262BD-485B-4593-829A-4498B472D4A3}" type="presOf" srcId="{9DADF172-5828-48A1-899D-F06F43DD11DB}" destId="{9196FF06-B1E3-4B95-9AAB-6B1E959D01BD}" srcOrd="0" destOrd="0" presId="urn:microsoft.com/office/officeart/2005/8/layout/hList1"/>
    <dgm:cxn modelId="{2902E1C8-618D-463E-98DE-703857DFA6C1}" srcId="{33AC2738-AD3B-41A3-9BA4-B68D09736F1F}" destId="{E9CE9524-684F-4F8D-AE35-966D403A5152}" srcOrd="1" destOrd="0" parTransId="{3DC9156C-8218-423D-BCFB-2877D6339826}" sibTransId="{F68256DD-D86F-411F-857F-B25FAD02EC37}"/>
    <dgm:cxn modelId="{BC5325D8-6EAD-421A-AE62-398185C57787}" srcId="{33AC2738-AD3B-41A3-9BA4-B68D09736F1F}" destId="{8250A6FB-EDBA-4266-929F-87F7679D48C9}" srcOrd="0" destOrd="0" parTransId="{53503546-3EC6-4AEC-A0EE-70E3DD7BB1A5}" sibTransId="{B100A153-87E6-422B-A0F5-F0765E72235D}"/>
    <dgm:cxn modelId="{B95536E2-FA64-43BE-85A2-0B49925FC2C4}" type="presOf" srcId="{26213777-B32E-4F5D-B385-E01E5067D64E}" destId="{E4E596C4-EF1B-47D5-BB11-07CF342ABA8C}" srcOrd="0" destOrd="1" presId="urn:microsoft.com/office/officeart/2005/8/layout/hList1"/>
    <dgm:cxn modelId="{4BB4D0F6-505B-473F-8EAF-8D465A37667B}" srcId="{E9CE9524-684F-4F8D-AE35-966D403A5152}" destId="{26213777-B32E-4F5D-B385-E01E5067D64E}" srcOrd="1" destOrd="0" parTransId="{6E7F218C-12AC-48EB-80D4-B6F96606D69B}" sibTransId="{F5B8E2F1-AB1A-4250-9587-217C15F13421}"/>
    <dgm:cxn modelId="{E4F85D2B-0990-4181-A949-3BB14FF91773}" type="presParOf" srcId="{E74D62B3-7CC3-437F-990C-334601CF78A7}" destId="{9927ED2D-CBEF-45A8-9BB0-A6F5581C0A3B}" srcOrd="0" destOrd="0" presId="urn:microsoft.com/office/officeart/2005/8/layout/hList1"/>
    <dgm:cxn modelId="{55DBA8AB-B89B-463E-B95C-39004305D41B}" type="presParOf" srcId="{9927ED2D-CBEF-45A8-9BB0-A6F5581C0A3B}" destId="{F33E6BC6-2A3D-4D55-B989-C1CEFC6ECFC9}" srcOrd="0" destOrd="0" presId="urn:microsoft.com/office/officeart/2005/8/layout/hList1"/>
    <dgm:cxn modelId="{7F9EF64E-F247-45F2-BCD3-F5FCE3501480}" type="presParOf" srcId="{9927ED2D-CBEF-45A8-9BB0-A6F5581C0A3B}" destId="{0BABC221-7859-45A0-93C0-A50E683651AF}" srcOrd="1" destOrd="0" presId="urn:microsoft.com/office/officeart/2005/8/layout/hList1"/>
    <dgm:cxn modelId="{B9CB1115-F778-47F7-811E-B9F1A57371D3}" type="presParOf" srcId="{E74D62B3-7CC3-437F-990C-334601CF78A7}" destId="{68F4BF71-E1C2-4285-819E-03246EF508D7}" srcOrd="1" destOrd="0" presId="urn:microsoft.com/office/officeart/2005/8/layout/hList1"/>
    <dgm:cxn modelId="{B120FCBE-A11A-45E9-95A7-24B3532FD571}" type="presParOf" srcId="{E74D62B3-7CC3-437F-990C-334601CF78A7}" destId="{B0F75C90-8464-4CC8-8012-47561AA127A5}" srcOrd="2" destOrd="0" presId="urn:microsoft.com/office/officeart/2005/8/layout/hList1"/>
    <dgm:cxn modelId="{B1CC2B04-565F-4FFF-BF46-DFE2C98F033C}" type="presParOf" srcId="{B0F75C90-8464-4CC8-8012-47561AA127A5}" destId="{D23275B0-A869-4689-9690-BDDAA236570C}" srcOrd="0" destOrd="0" presId="urn:microsoft.com/office/officeart/2005/8/layout/hList1"/>
    <dgm:cxn modelId="{94A4B2D1-FAEF-4D2F-BECF-20C6E3D73A50}" type="presParOf" srcId="{B0F75C90-8464-4CC8-8012-47561AA127A5}" destId="{E4E596C4-EF1B-47D5-BB11-07CF342ABA8C}" srcOrd="1" destOrd="0" presId="urn:microsoft.com/office/officeart/2005/8/layout/hList1"/>
    <dgm:cxn modelId="{7E1DFDBF-25E4-4AB6-B539-12D24F8FB2EA}" type="presParOf" srcId="{E74D62B3-7CC3-437F-990C-334601CF78A7}" destId="{0214BC4D-C9A6-499F-A3E5-73803CDCF203}" srcOrd="3" destOrd="0" presId="urn:microsoft.com/office/officeart/2005/8/layout/hList1"/>
    <dgm:cxn modelId="{460B4B38-6AAD-4724-8393-AEE429759862}" type="presParOf" srcId="{E74D62B3-7CC3-437F-990C-334601CF78A7}" destId="{C9C6EDC7-3494-4E0E-AA65-9ADFA24A4276}" srcOrd="4" destOrd="0" presId="urn:microsoft.com/office/officeart/2005/8/layout/hList1"/>
    <dgm:cxn modelId="{5B899435-A5D4-4880-9417-3DC4D8C02256}" type="presParOf" srcId="{C9C6EDC7-3494-4E0E-AA65-9ADFA24A4276}" destId="{9196FF06-B1E3-4B95-9AAB-6B1E959D01BD}" srcOrd="0" destOrd="0" presId="urn:microsoft.com/office/officeart/2005/8/layout/hList1"/>
    <dgm:cxn modelId="{24A06C9B-9163-4BBB-B113-2FC12CA36DE1}" type="presParOf" srcId="{C9C6EDC7-3494-4E0E-AA65-9ADFA24A4276}" destId="{6E269CCB-08A9-4259-BD91-CEC32778EA0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AC2738-AD3B-41A3-9BA4-B68D09736F1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BE"/>
        </a:p>
      </dgm:t>
    </dgm:pt>
    <dgm:pt modelId="{AA2AE791-CF6D-4906-96D8-3D03CB65CFA0}">
      <dgm:prSet phldrT="[Text]"/>
      <dgm:spPr/>
      <dgm:t>
        <a:bodyPr/>
        <a:lstStyle/>
        <a:p>
          <a:r>
            <a:rPr lang="fr-BE" dirty="0" err="1"/>
            <a:t>Categorize</a:t>
          </a:r>
          <a:r>
            <a:rPr lang="fr-BE" dirty="0"/>
            <a:t> and flag and </a:t>
          </a:r>
          <a:r>
            <a:rPr lang="fr-BE" dirty="0" err="1"/>
            <a:t>colour</a:t>
          </a:r>
          <a:endParaRPr lang="fr-BE" dirty="0"/>
        </a:p>
      </dgm:t>
    </dgm:pt>
    <dgm:pt modelId="{0FD95554-4CD3-48D3-B592-ACFD4E067203}" type="parTrans" cxnId="{0B540E35-0BCD-46D8-809F-F89133017700}">
      <dgm:prSet/>
      <dgm:spPr/>
      <dgm:t>
        <a:bodyPr/>
        <a:lstStyle/>
        <a:p>
          <a:endParaRPr lang="fr-BE"/>
        </a:p>
      </dgm:t>
    </dgm:pt>
    <dgm:pt modelId="{6BF98D64-A075-4F4B-BA6B-CE62FDC38FD5}" type="sibTrans" cxnId="{0B540E35-0BCD-46D8-809F-F89133017700}">
      <dgm:prSet/>
      <dgm:spPr/>
      <dgm:t>
        <a:bodyPr/>
        <a:lstStyle/>
        <a:p>
          <a:endParaRPr lang="fr-BE"/>
        </a:p>
      </dgm:t>
    </dgm:pt>
    <dgm:pt modelId="{35D02424-AA14-49E5-8D92-DE32997FC6A6}">
      <dgm:prSet phldrT="[Text]"/>
      <dgm:spPr/>
      <dgm:t>
        <a:bodyPr/>
        <a:lstStyle/>
        <a:p>
          <a:r>
            <a:rPr lang="fr-BE"/>
            <a:t>Use customized views</a:t>
          </a:r>
          <a:endParaRPr lang="fr-BE" dirty="0"/>
        </a:p>
      </dgm:t>
    </dgm:pt>
    <dgm:pt modelId="{DAAC9601-70D8-487F-9B92-5AE0711D075E}" type="parTrans" cxnId="{95A14844-DD14-4914-AACE-30860F0850D8}">
      <dgm:prSet/>
      <dgm:spPr/>
      <dgm:t>
        <a:bodyPr/>
        <a:lstStyle/>
        <a:p>
          <a:endParaRPr lang="fr-BE"/>
        </a:p>
      </dgm:t>
    </dgm:pt>
    <dgm:pt modelId="{8D3760B1-9047-4A28-8908-A9FDCFBD4378}" type="sibTrans" cxnId="{95A14844-DD14-4914-AACE-30860F0850D8}">
      <dgm:prSet/>
      <dgm:spPr/>
      <dgm:t>
        <a:bodyPr/>
        <a:lstStyle/>
        <a:p>
          <a:endParaRPr lang="fr-BE"/>
        </a:p>
      </dgm:t>
    </dgm:pt>
    <dgm:pt modelId="{B47235D7-0F5A-4EC2-B1FD-1BC62C36BF7A}">
      <dgm:prSet phldrT="[Text]"/>
      <dgm:spPr/>
      <dgm:t>
        <a:bodyPr/>
        <a:lstStyle/>
        <a:p>
          <a:r>
            <a:rPr lang="fr-BE" dirty="0"/>
            <a:t>Format </a:t>
          </a:r>
          <a:r>
            <a:rPr lang="fr-BE" dirty="0" err="1"/>
            <a:t>conditionally</a:t>
          </a:r>
          <a:endParaRPr lang="fr-BE" dirty="0"/>
        </a:p>
      </dgm:t>
    </dgm:pt>
    <dgm:pt modelId="{6F96807E-5983-4F04-8A18-2E99CC95CFCF}" type="parTrans" cxnId="{381B0E41-163E-4255-BA63-59AC435DE396}">
      <dgm:prSet/>
      <dgm:spPr/>
      <dgm:t>
        <a:bodyPr/>
        <a:lstStyle/>
        <a:p>
          <a:endParaRPr lang="fr-BE"/>
        </a:p>
      </dgm:t>
    </dgm:pt>
    <dgm:pt modelId="{D7037468-6950-4E01-8618-662FE5FBACC7}" type="sibTrans" cxnId="{381B0E41-163E-4255-BA63-59AC435DE396}">
      <dgm:prSet/>
      <dgm:spPr/>
      <dgm:t>
        <a:bodyPr/>
        <a:lstStyle/>
        <a:p>
          <a:endParaRPr lang="fr-BE"/>
        </a:p>
      </dgm:t>
    </dgm:pt>
    <dgm:pt modelId="{E9207AB2-4841-413A-AF28-9103300B46B2}">
      <dgm:prSet phldrT="[Text]"/>
      <dgm:spPr/>
      <dgm:t>
        <a:bodyPr/>
        <a:lstStyle/>
        <a:p>
          <a:r>
            <a:rPr lang="fr-BE" dirty="0"/>
            <a:t>List, group by, </a:t>
          </a:r>
          <a:r>
            <a:rPr lang="fr-BE" dirty="0" err="1"/>
            <a:t>categorize</a:t>
          </a:r>
          <a:endParaRPr lang="fr-BE" dirty="0"/>
        </a:p>
      </dgm:t>
    </dgm:pt>
    <dgm:pt modelId="{E42890A0-2F3A-434B-84C4-CD4C2098FD8B}" type="parTrans" cxnId="{CBC1F547-AB9D-4712-9A13-CC5B80D98891}">
      <dgm:prSet/>
      <dgm:spPr/>
      <dgm:t>
        <a:bodyPr/>
        <a:lstStyle/>
        <a:p>
          <a:endParaRPr lang="fr-BE"/>
        </a:p>
      </dgm:t>
    </dgm:pt>
    <dgm:pt modelId="{02BC5DB3-FF56-4545-9D87-41FE7FC8E558}" type="sibTrans" cxnId="{CBC1F547-AB9D-4712-9A13-CC5B80D98891}">
      <dgm:prSet/>
      <dgm:spPr/>
      <dgm:t>
        <a:bodyPr/>
        <a:lstStyle/>
        <a:p>
          <a:endParaRPr lang="fr-BE"/>
        </a:p>
      </dgm:t>
    </dgm:pt>
    <dgm:pt modelId="{C06AF75A-29C2-43C4-8EBB-0AD4AA84653A}">
      <dgm:prSet phldrT="[Text]"/>
      <dgm:spPr/>
      <dgm:t>
        <a:bodyPr/>
        <a:lstStyle/>
        <a:p>
          <a:r>
            <a:rPr lang="fr-BE" dirty="0"/>
            <a:t>Conversation </a:t>
          </a:r>
          <a:r>
            <a:rPr lang="fr-BE" dirty="0" err="1"/>
            <a:t>view</a:t>
          </a:r>
          <a:endParaRPr lang="fr-BE" dirty="0"/>
        </a:p>
      </dgm:t>
    </dgm:pt>
    <dgm:pt modelId="{44ECBBCC-ABD9-41FE-B825-7776B1D2E387}" type="parTrans" cxnId="{3F6B4DAB-4A64-4DAB-BB01-425948E0AE54}">
      <dgm:prSet/>
      <dgm:spPr/>
      <dgm:t>
        <a:bodyPr/>
        <a:lstStyle/>
        <a:p>
          <a:endParaRPr lang="fr-BE"/>
        </a:p>
      </dgm:t>
    </dgm:pt>
    <dgm:pt modelId="{4A77DDFF-D143-442A-92A5-775EAB110DAB}" type="sibTrans" cxnId="{3F6B4DAB-4A64-4DAB-BB01-425948E0AE54}">
      <dgm:prSet/>
      <dgm:spPr/>
      <dgm:t>
        <a:bodyPr/>
        <a:lstStyle/>
        <a:p>
          <a:endParaRPr lang="fr-BE"/>
        </a:p>
      </dgm:t>
    </dgm:pt>
    <dgm:pt modelId="{51101217-4EDF-4378-9CB2-DB67BC10E882}">
      <dgm:prSet phldrT="[Text]"/>
      <dgm:spPr/>
      <dgm:t>
        <a:bodyPr/>
        <a:lstStyle/>
        <a:p>
          <a:r>
            <a:rPr lang="en-GB" dirty="0"/>
            <a:t>Create your own</a:t>
          </a:r>
          <a:endParaRPr lang="fr-BE" dirty="0"/>
        </a:p>
      </dgm:t>
    </dgm:pt>
    <dgm:pt modelId="{741DE813-9F53-4F20-B471-D53193DBBFF8}" type="parTrans" cxnId="{8D14467F-E2B1-4C67-8D9A-DC3BF5BFE518}">
      <dgm:prSet/>
      <dgm:spPr/>
      <dgm:t>
        <a:bodyPr/>
        <a:lstStyle/>
        <a:p>
          <a:endParaRPr lang="fr-BE"/>
        </a:p>
      </dgm:t>
    </dgm:pt>
    <dgm:pt modelId="{E9C8C923-DEC2-43CC-B9FE-3AC66FD291DB}" type="sibTrans" cxnId="{8D14467F-E2B1-4C67-8D9A-DC3BF5BFE518}">
      <dgm:prSet/>
      <dgm:spPr/>
      <dgm:t>
        <a:bodyPr/>
        <a:lstStyle/>
        <a:p>
          <a:endParaRPr lang="fr-BE"/>
        </a:p>
      </dgm:t>
    </dgm:pt>
    <dgm:pt modelId="{9135EC70-AC51-4574-BF6E-A749CC24E1D5}">
      <dgm:prSet phldrT="[Text]"/>
      <dgm:spPr/>
      <dgm:t>
        <a:bodyPr/>
        <a:lstStyle/>
        <a:p>
          <a:r>
            <a:rPr lang="fr-BE" dirty="0"/>
            <a:t>Quick Access </a:t>
          </a:r>
          <a:r>
            <a:rPr lang="fr-BE" dirty="0" err="1"/>
            <a:t>toolbar</a:t>
          </a:r>
          <a:endParaRPr lang="fr-BE" dirty="0"/>
        </a:p>
      </dgm:t>
    </dgm:pt>
    <dgm:pt modelId="{C8B9A143-1FB8-4B50-927B-AFB3DBF9DA63}" type="parTrans" cxnId="{3C6C7641-0CE7-426E-9FF7-89A321AAF116}">
      <dgm:prSet/>
      <dgm:spPr/>
      <dgm:t>
        <a:bodyPr/>
        <a:lstStyle/>
        <a:p>
          <a:endParaRPr lang="fr-BE"/>
        </a:p>
      </dgm:t>
    </dgm:pt>
    <dgm:pt modelId="{AC134D1C-8B2A-435D-92F8-1FEE9946D392}" type="sibTrans" cxnId="{3C6C7641-0CE7-426E-9FF7-89A321AAF116}">
      <dgm:prSet/>
      <dgm:spPr/>
      <dgm:t>
        <a:bodyPr/>
        <a:lstStyle/>
        <a:p>
          <a:endParaRPr lang="fr-BE"/>
        </a:p>
      </dgm:t>
    </dgm:pt>
    <dgm:pt modelId="{FC4C42B0-02CF-4991-A933-A669C12EAD39}">
      <dgm:prSet phldrT="[Text]"/>
      <dgm:spPr/>
      <dgm:t>
        <a:bodyPr/>
        <a:lstStyle/>
        <a:p>
          <a:r>
            <a:rPr lang="fr-BE" dirty="0" err="1"/>
            <a:t>Automize</a:t>
          </a:r>
          <a:endParaRPr lang="fr-BE" dirty="0"/>
        </a:p>
      </dgm:t>
    </dgm:pt>
    <dgm:pt modelId="{6D2A4242-19BE-48A0-A3E2-C8A962290412}" type="parTrans" cxnId="{3A45C4F1-C768-44A4-A3B3-483A859DD5C0}">
      <dgm:prSet/>
      <dgm:spPr/>
      <dgm:t>
        <a:bodyPr/>
        <a:lstStyle/>
        <a:p>
          <a:endParaRPr lang="fr-BE"/>
        </a:p>
      </dgm:t>
    </dgm:pt>
    <dgm:pt modelId="{D2E3A218-B6FE-4BAA-AE44-949DFA6FD538}" type="sibTrans" cxnId="{3A45C4F1-C768-44A4-A3B3-483A859DD5C0}">
      <dgm:prSet/>
      <dgm:spPr/>
      <dgm:t>
        <a:bodyPr/>
        <a:lstStyle/>
        <a:p>
          <a:endParaRPr lang="fr-BE"/>
        </a:p>
      </dgm:t>
    </dgm:pt>
    <dgm:pt modelId="{27935CC9-B45A-4F9F-AEFE-F28FDCC6CD51}">
      <dgm:prSet phldrT="[Text]"/>
      <dgm:spPr/>
      <dgm:t>
        <a:bodyPr/>
        <a:lstStyle/>
        <a:p>
          <a:r>
            <a:rPr lang="fr-BE" dirty="0"/>
            <a:t>Quick parts &amp; signatures</a:t>
          </a:r>
        </a:p>
      </dgm:t>
    </dgm:pt>
    <dgm:pt modelId="{A7302282-BBBB-43DE-8E33-431E93572AB9}" type="parTrans" cxnId="{37D5425F-CD91-4E11-8364-DE98D222A8E5}">
      <dgm:prSet/>
      <dgm:spPr/>
      <dgm:t>
        <a:bodyPr/>
        <a:lstStyle/>
        <a:p>
          <a:endParaRPr lang="fr-BE"/>
        </a:p>
      </dgm:t>
    </dgm:pt>
    <dgm:pt modelId="{B916F1E7-5EED-453E-8961-96802EB23815}" type="sibTrans" cxnId="{37D5425F-CD91-4E11-8364-DE98D222A8E5}">
      <dgm:prSet/>
      <dgm:spPr/>
      <dgm:t>
        <a:bodyPr/>
        <a:lstStyle/>
        <a:p>
          <a:endParaRPr lang="fr-BE"/>
        </a:p>
      </dgm:t>
    </dgm:pt>
    <dgm:pt modelId="{066CA851-9FF7-4EF8-BFA4-D62B53A3BFAA}">
      <dgm:prSet phldrT="[Text]"/>
      <dgm:spPr/>
      <dgm:t>
        <a:bodyPr/>
        <a:lstStyle/>
        <a:p>
          <a:r>
            <a:rPr lang="fr-BE" dirty="0" err="1"/>
            <a:t>Templates</a:t>
          </a:r>
          <a:endParaRPr lang="fr-BE" dirty="0"/>
        </a:p>
      </dgm:t>
    </dgm:pt>
    <dgm:pt modelId="{E176CE37-6600-4451-938D-38B757EC99DA}" type="parTrans" cxnId="{5C723E47-FEED-41F1-8B49-B6F9160C21D4}">
      <dgm:prSet/>
      <dgm:spPr/>
      <dgm:t>
        <a:bodyPr/>
        <a:lstStyle/>
        <a:p>
          <a:endParaRPr lang="fr-BE"/>
        </a:p>
      </dgm:t>
    </dgm:pt>
    <dgm:pt modelId="{0144C8D0-839F-49DB-9AF0-1D6534D560EE}" type="sibTrans" cxnId="{5C723E47-FEED-41F1-8B49-B6F9160C21D4}">
      <dgm:prSet/>
      <dgm:spPr/>
      <dgm:t>
        <a:bodyPr/>
        <a:lstStyle/>
        <a:p>
          <a:endParaRPr lang="fr-BE"/>
        </a:p>
      </dgm:t>
    </dgm:pt>
    <dgm:pt modelId="{68640F11-AF3C-43FD-8B5A-A0EE06417F7F}">
      <dgm:prSet phldrT="[Text]"/>
      <dgm:spPr/>
      <dgm:t>
        <a:bodyPr/>
        <a:lstStyle/>
        <a:p>
          <a:r>
            <a:rPr lang="fr-BE" dirty="0"/>
            <a:t>Quick clics</a:t>
          </a:r>
        </a:p>
      </dgm:t>
    </dgm:pt>
    <dgm:pt modelId="{205EBE2A-C18A-4498-80E3-E5E28B22E8BB}" type="parTrans" cxnId="{E4DECE29-FAFE-469A-BD8B-AEF4E3AF2BA6}">
      <dgm:prSet/>
      <dgm:spPr/>
      <dgm:t>
        <a:bodyPr/>
        <a:lstStyle/>
        <a:p>
          <a:endParaRPr lang="fr-BE"/>
        </a:p>
      </dgm:t>
    </dgm:pt>
    <dgm:pt modelId="{D3F1B35C-73D4-42BD-94F0-6AAF4A537587}" type="sibTrans" cxnId="{E4DECE29-FAFE-469A-BD8B-AEF4E3AF2BA6}">
      <dgm:prSet/>
      <dgm:spPr/>
      <dgm:t>
        <a:bodyPr/>
        <a:lstStyle/>
        <a:p>
          <a:endParaRPr lang="fr-BE"/>
        </a:p>
      </dgm:t>
    </dgm:pt>
    <dgm:pt modelId="{F0917606-7F2F-498D-89B1-45E30C7DE503}">
      <dgm:prSet phldrT="[Text]"/>
      <dgm:spPr/>
      <dgm:t>
        <a:bodyPr/>
        <a:lstStyle/>
        <a:p>
          <a:r>
            <a:rPr lang="fr-BE" dirty="0" err="1"/>
            <a:t>Task</a:t>
          </a:r>
          <a:r>
            <a:rPr lang="fr-BE" dirty="0"/>
            <a:t> </a:t>
          </a:r>
          <a:r>
            <a:rPr lang="fr-BE" dirty="0" err="1"/>
            <a:t>sequences</a:t>
          </a:r>
          <a:endParaRPr lang="fr-BE" dirty="0"/>
        </a:p>
      </dgm:t>
    </dgm:pt>
    <dgm:pt modelId="{EFEEDB9E-2645-4F30-8C4D-161A1F6B6725}" type="parTrans" cxnId="{DC04898E-D7A7-414A-B39A-BE83ED6497B1}">
      <dgm:prSet/>
      <dgm:spPr/>
      <dgm:t>
        <a:bodyPr/>
        <a:lstStyle/>
        <a:p>
          <a:endParaRPr lang="fr-BE"/>
        </a:p>
      </dgm:t>
    </dgm:pt>
    <dgm:pt modelId="{A8BB5887-95E8-4F9B-A8B9-F64BA71ADBA5}" type="sibTrans" cxnId="{DC04898E-D7A7-414A-B39A-BE83ED6497B1}">
      <dgm:prSet/>
      <dgm:spPr/>
      <dgm:t>
        <a:bodyPr/>
        <a:lstStyle/>
        <a:p>
          <a:endParaRPr lang="fr-BE"/>
        </a:p>
      </dgm:t>
    </dgm:pt>
    <dgm:pt modelId="{EBEA9E88-BA96-456B-8D98-DBE4EC58C01F}">
      <dgm:prSet phldrT="[Text]"/>
      <dgm:spPr/>
      <dgm:t>
        <a:bodyPr/>
        <a:lstStyle/>
        <a:p>
          <a:r>
            <a:rPr lang="en-GB" dirty="0"/>
            <a:t>Dictate your messages</a:t>
          </a:r>
          <a:endParaRPr lang="fr-BE"/>
        </a:p>
      </dgm:t>
    </dgm:pt>
    <dgm:pt modelId="{258ECDCD-C7EB-4C12-BE65-2C2803FAE41C}" type="parTrans" cxnId="{1E302361-1979-4216-BB43-5923E434DA5B}">
      <dgm:prSet/>
      <dgm:spPr/>
      <dgm:t>
        <a:bodyPr/>
        <a:lstStyle/>
        <a:p>
          <a:endParaRPr lang="fr-BE"/>
        </a:p>
      </dgm:t>
    </dgm:pt>
    <dgm:pt modelId="{A9045FAB-1B17-499E-9FB8-EC06CA10CE9F}" type="sibTrans" cxnId="{1E302361-1979-4216-BB43-5923E434DA5B}">
      <dgm:prSet/>
      <dgm:spPr/>
      <dgm:t>
        <a:bodyPr/>
        <a:lstStyle/>
        <a:p>
          <a:endParaRPr lang="fr-BE"/>
        </a:p>
      </dgm:t>
    </dgm:pt>
    <dgm:pt modelId="{A4F02499-60E2-4E31-8B20-B85090ED37C9}" type="pres">
      <dgm:prSet presAssocID="{33AC2738-AD3B-41A3-9BA4-B68D09736F1F}" presName="Name0" presStyleCnt="0">
        <dgm:presLayoutVars>
          <dgm:dir/>
          <dgm:animLvl val="lvl"/>
          <dgm:resizeHandles val="exact"/>
        </dgm:presLayoutVars>
      </dgm:prSet>
      <dgm:spPr/>
    </dgm:pt>
    <dgm:pt modelId="{BCF0F1BE-1EDF-456A-BCA0-C3B76DCAB762}" type="pres">
      <dgm:prSet presAssocID="{AA2AE791-CF6D-4906-96D8-3D03CB65CFA0}" presName="composite" presStyleCnt="0"/>
      <dgm:spPr/>
    </dgm:pt>
    <dgm:pt modelId="{C26797EF-A918-40AB-A49C-90BC751C91D1}" type="pres">
      <dgm:prSet presAssocID="{AA2AE791-CF6D-4906-96D8-3D03CB65CFA0}" presName="parTx" presStyleLbl="alignNode1" presStyleIdx="0" presStyleCnt="3">
        <dgm:presLayoutVars>
          <dgm:chMax val="0"/>
          <dgm:chPref val="0"/>
          <dgm:bulletEnabled val="1"/>
        </dgm:presLayoutVars>
      </dgm:prSet>
      <dgm:spPr/>
    </dgm:pt>
    <dgm:pt modelId="{1559C08A-F1D0-4ADD-BF6A-7D67EAFDAE72}" type="pres">
      <dgm:prSet presAssocID="{AA2AE791-CF6D-4906-96D8-3D03CB65CFA0}" presName="desTx" presStyleLbl="alignAccFollowNode1" presStyleIdx="0" presStyleCnt="3">
        <dgm:presLayoutVars>
          <dgm:bulletEnabled val="1"/>
        </dgm:presLayoutVars>
      </dgm:prSet>
      <dgm:spPr/>
    </dgm:pt>
    <dgm:pt modelId="{6D28562B-65EF-4B4F-AB54-960DC9CC55CD}" type="pres">
      <dgm:prSet presAssocID="{6BF98D64-A075-4F4B-BA6B-CE62FDC38FD5}" presName="space" presStyleCnt="0"/>
      <dgm:spPr/>
    </dgm:pt>
    <dgm:pt modelId="{E46B51F7-8AF8-48F5-A0EA-2D8EE4730D3F}" type="pres">
      <dgm:prSet presAssocID="{35D02424-AA14-49E5-8D92-DE32997FC6A6}" presName="composite" presStyleCnt="0"/>
      <dgm:spPr/>
    </dgm:pt>
    <dgm:pt modelId="{9FB2B1F4-ADFF-4844-8E65-EE1C25B72B34}" type="pres">
      <dgm:prSet presAssocID="{35D02424-AA14-49E5-8D92-DE32997FC6A6}" presName="parTx" presStyleLbl="alignNode1" presStyleIdx="1" presStyleCnt="3">
        <dgm:presLayoutVars>
          <dgm:chMax val="0"/>
          <dgm:chPref val="0"/>
          <dgm:bulletEnabled val="1"/>
        </dgm:presLayoutVars>
      </dgm:prSet>
      <dgm:spPr/>
    </dgm:pt>
    <dgm:pt modelId="{CEBBCE7B-A097-4FAA-96BA-1F1A43CD6562}" type="pres">
      <dgm:prSet presAssocID="{35D02424-AA14-49E5-8D92-DE32997FC6A6}" presName="desTx" presStyleLbl="alignAccFollowNode1" presStyleIdx="1" presStyleCnt="3">
        <dgm:presLayoutVars>
          <dgm:bulletEnabled val="1"/>
        </dgm:presLayoutVars>
      </dgm:prSet>
      <dgm:spPr/>
    </dgm:pt>
    <dgm:pt modelId="{33C10F6A-960D-4F2A-B30A-0F36B5893785}" type="pres">
      <dgm:prSet presAssocID="{8D3760B1-9047-4A28-8908-A9FDCFBD4378}" presName="space" presStyleCnt="0"/>
      <dgm:spPr/>
    </dgm:pt>
    <dgm:pt modelId="{93CA8F33-048C-49A8-9A68-4516E612C754}" type="pres">
      <dgm:prSet presAssocID="{FC4C42B0-02CF-4991-A933-A669C12EAD39}" presName="composite" presStyleCnt="0"/>
      <dgm:spPr/>
    </dgm:pt>
    <dgm:pt modelId="{415C6996-387A-44C5-9DDB-87DE4813BCB8}" type="pres">
      <dgm:prSet presAssocID="{FC4C42B0-02CF-4991-A933-A669C12EAD39}" presName="parTx" presStyleLbl="alignNode1" presStyleIdx="2" presStyleCnt="3">
        <dgm:presLayoutVars>
          <dgm:chMax val="0"/>
          <dgm:chPref val="0"/>
          <dgm:bulletEnabled val="1"/>
        </dgm:presLayoutVars>
      </dgm:prSet>
      <dgm:spPr/>
    </dgm:pt>
    <dgm:pt modelId="{FEC39C2D-FA33-497F-A470-B6DCBF367278}" type="pres">
      <dgm:prSet presAssocID="{FC4C42B0-02CF-4991-A933-A669C12EAD39}" presName="desTx" presStyleLbl="alignAccFollowNode1" presStyleIdx="2" presStyleCnt="3">
        <dgm:presLayoutVars>
          <dgm:bulletEnabled val="1"/>
        </dgm:presLayoutVars>
      </dgm:prSet>
      <dgm:spPr/>
    </dgm:pt>
  </dgm:ptLst>
  <dgm:cxnLst>
    <dgm:cxn modelId="{F419EB16-0B32-4210-A41A-8DBE6BC1E3CF}" type="presOf" srcId="{9135EC70-AC51-4574-BF6E-A749CC24E1D5}" destId="{CEBBCE7B-A097-4FAA-96BA-1F1A43CD6562}" srcOrd="0" destOrd="4" presId="urn:microsoft.com/office/officeart/2005/8/layout/hList1"/>
    <dgm:cxn modelId="{7E72E722-B274-4A5F-9AE0-6AD334E07D20}" type="presOf" srcId="{C06AF75A-29C2-43C4-8EBB-0AD4AA84653A}" destId="{CEBBCE7B-A097-4FAA-96BA-1F1A43CD6562}" srcOrd="0" destOrd="2" presId="urn:microsoft.com/office/officeart/2005/8/layout/hList1"/>
    <dgm:cxn modelId="{B8702128-7086-442C-B4AF-3005E4A6BFB6}" type="presOf" srcId="{F0917606-7F2F-498D-89B1-45E30C7DE503}" destId="{FEC39C2D-FA33-497F-A470-B6DCBF367278}" srcOrd="0" destOrd="3" presId="urn:microsoft.com/office/officeart/2005/8/layout/hList1"/>
    <dgm:cxn modelId="{E4DECE29-FAFE-469A-BD8B-AEF4E3AF2BA6}" srcId="{FC4C42B0-02CF-4991-A933-A669C12EAD39}" destId="{68640F11-AF3C-43FD-8B5A-A0EE06417F7F}" srcOrd="2" destOrd="0" parTransId="{205EBE2A-C18A-4498-80E3-E5E28B22E8BB}" sibTransId="{D3F1B35C-73D4-42BD-94F0-6AAF4A537587}"/>
    <dgm:cxn modelId="{0B540E35-0BCD-46D8-809F-F89133017700}" srcId="{33AC2738-AD3B-41A3-9BA4-B68D09736F1F}" destId="{AA2AE791-CF6D-4906-96D8-3D03CB65CFA0}" srcOrd="0" destOrd="0" parTransId="{0FD95554-4CD3-48D3-B592-ACFD4E067203}" sibTransId="{6BF98D64-A075-4F4B-BA6B-CE62FDC38FD5}"/>
    <dgm:cxn modelId="{BC8DF238-9FE4-4D07-895F-4293BAACAEB6}" type="presOf" srcId="{27935CC9-B45A-4F9F-AEFE-F28FDCC6CD51}" destId="{FEC39C2D-FA33-497F-A470-B6DCBF367278}" srcOrd="0" destOrd="0" presId="urn:microsoft.com/office/officeart/2005/8/layout/hList1"/>
    <dgm:cxn modelId="{C6A02A5E-1252-44C8-9D55-D620E68ECEC4}" type="presOf" srcId="{EBEA9E88-BA96-456B-8D98-DBE4EC58C01F}" destId="{FEC39C2D-FA33-497F-A470-B6DCBF367278}" srcOrd="0" destOrd="4" presId="urn:microsoft.com/office/officeart/2005/8/layout/hList1"/>
    <dgm:cxn modelId="{37D5425F-CD91-4E11-8364-DE98D222A8E5}" srcId="{FC4C42B0-02CF-4991-A933-A669C12EAD39}" destId="{27935CC9-B45A-4F9F-AEFE-F28FDCC6CD51}" srcOrd="0" destOrd="0" parTransId="{A7302282-BBBB-43DE-8E33-431E93572AB9}" sibTransId="{B916F1E7-5EED-453E-8961-96802EB23815}"/>
    <dgm:cxn modelId="{381B0E41-163E-4255-BA63-59AC435DE396}" srcId="{35D02424-AA14-49E5-8D92-DE32997FC6A6}" destId="{B47235D7-0F5A-4EC2-B1FD-1BC62C36BF7A}" srcOrd="0" destOrd="0" parTransId="{6F96807E-5983-4F04-8A18-2E99CC95CFCF}" sibTransId="{D7037468-6950-4E01-8618-662FE5FBACC7}"/>
    <dgm:cxn modelId="{1E302361-1979-4216-BB43-5923E434DA5B}" srcId="{FC4C42B0-02CF-4991-A933-A669C12EAD39}" destId="{EBEA9E88-BA96-456B-8D98-DBE4EC58C01F}" srcOrd="4" destOrd="0" parTransId="{258ECDCD-C7EB-4C12-BE65-2C2803FAE41C}" sibTransId="{A9045FAB-1B17-499E-9FB8-EC06CA10CE9F}"/>
    <dgm:cxn modelId="{3C6C7641-0CE7-426E-9FF7-89A321AAF116}" srcId="{35D02424-AA14-49E5-8D92-DE32997FC6A6}" destId="{9135EC70-AC51-4574-BF6E-A749CC24E1D5}" srcOrd="4" destOrd="0" parTransId="{C8B9A143-1FB8-4B50-927B-AFB3DBF9DA63}" sibTransId="{AC134D1C-8B2A-435D-92F8-1FEE9946D392}"/>
    <dgm:cxn modelId="{AB694E42-AB26-4509-B152-AA09C8DB096A}" type="presOf" srcId="{066CA851-9FF7-4EF8-BFA4-D62B53A3BFAA}" destId="{FEC39C2D-FA33-497F-A470-B6DCBF367278}" srcOrd="0" destOrd="1" presId="urn:microsoft.com/office/officeart/2005/8/layout/hList1"/>
    <dgm:cxn modelId="{95A14844-DD14-4914-AACE-30860F0850D8}" srcId="{33AC2738-AD3B-41A3-9BA4-B68D09736F1F}" destId="{35D02424-AA14-49E5-8D92-DE32997FC6A6}" srcOrd="1" destOrd="0" parTransId="{DAAC9601-70D8-487F-9B92-5AE0711D075E}" sibTransId="{8D3760B1-9047-4A28-8908-A9FDCFBD4378}"/>
    <dgm:cxn modelId="{5C723E47-FEED-41F1-8B49-B6F9160C21D4}" srcId="{FC4C42B0-02CF-4991-A933-A669C12EAD39}" destId="{066CA851-9FF7-4EF8-BFA4-D62B53A3BFAA}" srcOrd="1" destOrd="0" parTransId="{E176CE37-6600-4451-938D-38B757EC99DA}" sibTransId="{0144C8D0-839F-49DB-9AF0-1D6534D560EE}"/>
    <dgm:cxn modelId="{CBC1F547-AB9D-4712-9A13-CC5B80D98891}" srcId="{35D02424-AA14-49E5-8D92-DE32997FC6A6}" destId="{E9207AB2-4841-413A-AF28-9103300B46B2}" srcOrd="1" destOrd="0" parTransId="{E42890A0-2F3A-434B-84C4-CD4C2098FD8B}" sibTransId="{02BC5DB3-FF56-4545-9D87-41FE7FC8E558}"/>
    <dgm:cxn modelId="{8D14467F-E2B1-4C67-8D9A-DC3BF5BFE518}" srcId="{35D02424-AA14-49E5-8D92-DE32997FC6A6}" destId="{51101217-4EDF-4378-9CB2-DB67BC10E882}" srcOrd="3" destOrd="0" parTransId="{741DE813-9F53-4F20-B471-D53193DBBFF8}" sibTransId="{E9C8C923-DEC2-43CC-B9FE-3AC66FD291DB}"/>
    <dgm:cxn modelId="{69DB768A-43B8-40C0-99F1-6603CBF5403A}" type="presOf" srcId="{51101217-4EDF-4378-9CB2-DB67BC10E882}" destId="{CEBBCE7B-A097-4FAA-96BA-1F1A43CD6562}" srcOrd="0" destOrd="3" presId="urn:microsoft.com/office/officeart/2005/8/layout/hList1"/>
    <dgm:cxn modelId="{DC04898E-D7A7-414A-B39A-BE83ED6497B1}" srcId="{FC4C42B0-02CF-4991-A933-A669C12EAD39}" destId="{F0917606-7F2F-498D-89B1-45E30C7DE503}" srcOrd="3" destOrd="0" parTransId="{EFEEDB9E-2645-4F30-8C4D-161A1F6B6725}" sibTransId="{A8BB5887-95E8-4F9B-A8B9-F64BA71ADBA5}"/>
    <dgm:cxn modelId="{B4DA30A4-41E9-4B86-AF95-5FC8ABF5E605}" type="presOf" srcId="{AA2AE791-CF6D-4906-96D8-3D03CB65CFA0}" destId="{C26797EF-A918-40AB-A49C-90BC751C91D1}" srcOrd="0" destOrd="0" presId="urn:microsoft.com/office/officeart/2005/8/layout/hList1"/>
    <dgm:cxn modelId="{3F6B4DAB-4A64-4DAB-BB01-425948E0AE54}" srcId="{35D02424-AA14-49E5-8D92-DE32997FC6A6}" destId="{C06AF75A-29C2-43C4-8EBB-0AD4AA84653A}" srcOrd="2" destOrd="0" parTransId="{44ECBBCC-ABD9-41FE-B825-7776B1D2E387}" sibTransId="{4A77DDFF-D143-442A-92A5-775EAB110DAB}"/>
    <dgm:cxn modelId="{4F7FDEC0-B807-4217-A91A-641960C302BC}" type="presOf" srcId="{33AC2738-AD3B-41A3-9BA4-B68D09736F1F}" destId="{A4F02499-60E2-4E31-8B20-B85090ED37C9}" srcOrd="0" destOrd="0" presId="urn:microsoft.com/office/officeart/2005/8/layout/hList1"/>
    <dgm:cxn modelId="{43A75EC9-6CC6-4FE4-BFE3-2F3A70AFA6FB}" type="presOf" srcId="{B47235D7-0F5A-4EC2-B1FD-1BC62C36BF7A}" destId="{CEBBCE7B-A097-4FAA-96BA-1F1A43CD6562}" srcOrd="0" destOrd="0" presId="urn:microsoft.com/office/officeart/2005/8/layout/hList1"/>
    <dgm:cxn modelId="{52E27CCB-DACA-4EE3-A481-B47FE7A929B3}" type="presOf" srcId="{68640F11-AF3C-43FD-8B5A-A0EE06417F7F}" destId="{FEC39C2D-FA33-497F-A470-B6DCBF367278}" srcOrd="0" destOrd="2" presId="urn:microsoft.com/office/officeart/2005/8/layout/hList1"/>
    <dgm:cxn modelId="{4D3CAFE6-9290-4150-85C9-6A25AA762171}" type="presOf" srcId="{FC4C42B0-02CF-4991-A933-A669C12EAD39}" destId="{415C6996-387A-44C5-9DDB-87DE4813BCB8}" srcOrd="0" destOrd="0" presId="urn:microsoft.com/office/officeart/2005/8/layout/hList1"/>
    <dgm:cxn modelId="{3A45C4F1-C768-44A4-A3B3-483A859DD5C0}" srcId="{33AC2738-AD3B-41A3-9BA4-B68D09736F1F}" destId="{FC4C42B0-02CF-4991-A933-A669C12EAD39}" srcOrd="2" destOrd="0" parTransId="{6D2A4242-19BE-48A0-A3E2-C8A962290412}" sibTransId="{D2E3A218-B6FE-4BAA-AE44-949DFA6FD538}"/>
    <dgm:cxn modelId="{AB7D2FF2-B416-4B97-B962-2D409B145A6E}" type="presOf" srcId="{35D02424-AA14-49E5-8D92-DE32997FC6A6}" destId="{9FB2B1F4-ADFF-4844-8E65-EE1C25B72B34}" srcOrd="0" destOrd="0" presId="urn:microsoft.com/office/officeart/2005/8/layout/hList1"/>
    <dgm:cxn modelId="{9BF379F9-14CF-4581-A6C3-452A90630688}" type="presOf" srcId="{E9207AB2-4841-413A-AF28-9103300B46B2}" destId="{CEBBCE7B-A097-4FAA-96BA-1F1A43CD6562}" srcOrd="0" destOrd="1" presId="urn:microsoft.com/office/officeart/2005/8/layout/hList1"/>
    <dgm:cxn modelId="{E9D66297-E664-40F8-8DF5-45638F70D951}" type="presParOf" srcId="{A4F02499-60E2-4E31-8B20-B85090ED37C9}" destId="{BCF0F1BE-1EDF-456A-BCA0-C3B76DCAB762}" srcOrd="0" destOrd="0" presId="urn:microsoft.com/office/officeart/2005/8/layout/hList1"/>
    <dgm:cxn modelId="{2D0A4CDE-302B-451F-9F16-20E6E1E97F5E}" type="presParOf" srcId="{BCF0F1BE-1EDF-456A-BCA0-C3B76DCAB762}" destId="{C26797EF-A918-40AB-A49C-90BC751C91D1}" srcOrd="0" destOrd="0" presId="urn:microsoft.com/office/officeart/2005/8/layout/hList1"/>
    <dgm:cxn modelId="{4EE1E01A-078D-4B4D-AF59-DB99E1A0F8D4}" type="presParOf" srcId="{BCF0F1BE-1EDF-456A-BCA0-C3B76DCAB762}" destId="{1559C08A-F1D0-4ADD-BF6A-7D67EAFDAE72}" srcOrd="1" destOrd="0" presId="urn:microsoft.com/office/officeart/2005/8/layout/hList1"/>
    <dgm:cxn modelId="{26EA78F7-79CB-45EF-A696-992D68110A6A}" type="presParOf" srcId="{A4F02499-60E2-4E31-8B20-B85090ED37C9}" destId="{6D28562B-65EF-4B4F-AB54-960DC9CC55CD}" srcOrd="1" destOrd="0" presId="urn:microsoft.com/office/officeart/2005/8/layout/hList1"/>
    <dgm:cxn modelId="{379AB6B3-B5B3-4091-AB96-FF7245D60752}" type="presParOf" srcId="{A4F02499-60E2-4E31-8B20-B85090ED37C9}" destId="{E46B51F7-8AF8-48F5-A0EA-2D8EE4730D3F}" srcOrd="2" destOrd="0" presId="urn:microsoft.com/office/officeart/2005/8/layout/hList1"/>
    <dgm:cxn modelId="{5B057831-A8BD-4A5E-A3C2-5C8EABA075DF}" type="presParOf" srcId="{E46B51F7-8AF8-48F5-A0EA-2D8EE4730D3F}" destId="{9FB2B1F4-ADFF-4844-8E65-EE1C25B72B34}" srcOrd="0" destOrd="0" presId="urn:microsoft.com/office/officeart/2005/8/layout/hList1"/>
    <dgm:cxn modelId="{F157694E-0F30-4F51-A71C-536DD82CFBE7}" type="presParOf" srcId="{E46B51F7-8AF8-48F5-A0EA-2D8EE4730D3F}" destId="{CEBBCE7B-A097-4FAA-96BA-1F1A43CD6562}" srcOrd="1" destOrd="0" presId="urn:microsoft.com/office/officeart/2005/8/layout/hList1"/>
    <dgm:cxn modelId="{3F4B3AB8-7A2F-4370-9208-2AD1A09DE1F0}" type="presParOf" srcId="{A4F02499-60E2-4E31-8B20-B85090ED37C9}" destId="{33C10F6A-960D-4F2A-B30A-0F36B5893785}" srcOrd="3" destOrd="0" presId="urn:microsoft.com/office/officeart/2005/8/layout/hList1"/>
    <dgm:cxn modelId="{3ACCEC42-2BAE-469D-82F9-313C3353BBCF}" type="presParOf" srcId="{A4F02499-60E2-4E31-8B20-B85090ED37C9}" destId="{93CA8F33-048C-49A8-9A68-4516E612C754}" srcOrd="4" destOrd="0" presId="urn:microsoft.com/office/officeart/2005/8/layout/hList1"/>
    <dgm:cxn modelId="{D7BE8D29-5807-4363-9668-A5929D6A6DD5}" type="presParOf" srcId="{93CA8F33-048C-49A8-9A68-4516E612C754}" destId="{415C6996-387A-44C5-9DDB-87DE4813BCB8}" srcOrd="0" destOrd="0" presId="urn:microsoft.com/office/officeart/2005/8/layout/hList1"/>
    <dgm:cxn modelId="{0B6AED6D-C98A-4048-8413-DC68D991AD16}" type="presParOf" srcId="{93CA8F33-048C-49A8-9A68-4516E612C754}" destId="{FEC39C2D-FA33-497F-A470-B6DCBF36727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AC2738-AD3B-41A3-9BA4-B68D09736F1F}"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fr-BE"/>
        </a:p>
      </dgm:t>
    </dgm:pt>
    <dgm:pt modelId="{28D8BDD7-A672-47AD-9745-98CF82AFB431}">
      <dgm:prSet phldrT="[Text]"/>
      <dgm:spPr/>
      <dgm:t>
        <a:bodyPr/>
        <a:lstStyle/>
        <a:p>
          <a:r>
            <a:rPr lang="fr-BE" dirty="0" err="1"/>
            <a:t>Take</a:t>
          </a:r>
          <a:r>
            <a:rPr lang="fr-BE" dirty="0"/>
            <a:t> notes and use </a:t>
          </a:r>
          <a:r>
            <a:rPr lang="fr-BE" dirty="0" err="1"/>
            <a:t>tasks</a:t>
          </a:r>
          <a:endParaRPr lang="fr-BE" dirty="0"/>
        </a:p>
      </dgm:t>
    </dgm:pt>
    <dgm:pt modelId="{EB34EE26-D700-4723-BC7C-2115D1B2A88F}" type="parTrans" cxnId="{27B40C10-CCF7-4656-BB4F-39A6CE6C2D42}">
      <dgm:prSet/>
      <dgm:spPr/>
      <dgm:t>
        <a:bodyPr/>
        <a:lstStyle/>
        <a:p>
          <a:endParaRPr lang="fr-BE"/>
        </a:p>
      </dgm:t>
    </dgm:pt>
    <dgm:pt modelId="{4636A036-6FFF-4F78-9BF4-97ECA817E4D8}" type="sibTrans" cxnId="{27B40C10-CCF7-4656-BB4F-39A6CE6C2D42}">
      <dgm:prSet/>
      <dgm:spPr/>
      <dgm:t>
        <a:bodyPr/>
        <a:lstStyle/>
        <a:p>
          <a:endParaRPr lang="fr-BE"/>
        </a:p>
      </dgm:t>
    </dgm:pt>
    <dgm:pt modelId="{C1B3F500-3019-417C-AE58-5748957655D6}">
      <dgm:prSet phldrT="[Text]"/>
      <dgm:spPr/>
      <dgm:t>
        <a:bodyPr/>
        <a:lstStyle/>
        <a:p>
          <a:r>
            <a:rPr lang="fr-BE" dirty="0" err="1"/>
            <a:t>Tasks</a:t>
          </a:r>
          <a:endParaRPr lang="fr-BE" dirty="0"/>
        </a:p>
      </dgm:t>
    </dgm:pt>
    <dgm:pt modelId="{E241405E-07DF-4D30-8861-0546DADC5D14}" type="parTrans" cxnId="{E4FB5848-5E78-4148-9138-B620C989CC74}">
      <dgm:prSet/>
      <dgm:spPr/>
      <dgm:t>
        <a:bodyPr/>
        <a:lstStyle/>
        <a:p>
          <a:endParaRPr lang="fr-BE"/>
        </a:p>
      </dgm:t>
    </dgm:pt>
    <dgm:pt modelId="{E9032C9D-D924-4129-AD04-1B737CDD7FAC}" type="sibTrans" cxnId="{E4FB5848-5E78-4148-9138-B620C989CC74}">
      <dgm:prSet/>
      <dgm:spPr/>
      <dgm:t>
        <a:bodyPr/>
        <a:lstStyle/>
        <a:p>
          <a:endParaRPr lang="fr-BE"/>
        </a:p>
      </dgm:t>
    </dgm:pt>
    <dgm:pt modelId="{B1B0D9D4-9D86-4182-A94E-138CC8FA0F17}">
      <dgm:prSet phldrT="[Text]"/>
      <dgm:spPr/>
      <dgm:t>
        <a:bodyPr/>
        <a:lstStyle/>
        <a:p>
          <a:r>
            <a:rPr lang="fr-BE" dirty="0"/>
            <a:t>Mail to </a:t>
          </a:r>
          <a:r>
            <a:rPr lang="fr-BE" dirty="0" err="1"/>
            <a:t>yourself</a:t>
          </a:r>
          <a:endParaRPr lang="fr-BE" dirty="0"/>
        </a:p>
      </dgm:t>
    </dgm:pt>
    <dgm:pt modelId="{5E109D44-ACF5-4234-BC51-D7A346845D27}" type="parTrans" cxnId="{A5DB06F3-E7B7-4D1E-9D64-6007F88F5584}">
      <dgm:prSet/>
      <dgm:spPr/>
      <dgm:t>
        <a:bodyPr/>
        <a:lstStyle/>
        <a:p>
          <a:endParaRPr lang="fr-BE"/>
        </a:p>
      </dgm:t>
    </dgm:pt>
    <dgm:pt modelId="{3DBD27B1-FF9D-4813-8C1B-8BB6AED5B6B0}" type="sibTrans" cxnId="{A5DB06F3-E7B7-4D1E-9D64-6007F88F5584}">
      <dgm:prSet/>
      <dgm:spPr/>
      <dgm:t>
        <a:bodyPr/>
        <a:lstStyle/>
        <a:p>
          <a:endParaRPr lang="fr-BE"/>
        </a:p>
      </dgm:t>
    </dgm:pt>
    <dgm:pt modelId="{B4A7EB6F-D8BB-44B3-8266-C9F565983345}">
      <dgm:prSet phldrT="[Text]"/>
      <dgm:spPr/>
      <dgm:t>
        <a:bodyPr/>
        <a:lstStyle/>
        <a:p>
          <a:r>
            <a:rPr lang="fr-BE" dirty="0"/>
            <a:t>Use </a:t>
          </a:r>
          <a:r>
            <a:rPr lang="fr-BE" dirty="0" err="1"/>
            <a:t>compressed</a:t>
          </a:r>
          <a:r>
            <a:rPr lang="fr-BE" dirty="0"/>
            <a:t> </a:t>
          </a:r>
          <a:r>
            <a:rPr lang="fr-BE" dirty="0" err="1"/>
            <a:t>multimedia</a:t>
          </a:r>
          <a:endParaRPr lang="fr-BE" dirty="0"/>
        </a:p>
      </dgm:t>
    </dgm:pt>
    <dgm:pt modelId="{787D8000-F502-4FEA-B037-8AB4EC99175C}" type="parTrans" cxnId="{8CB79DB9-4CC2-408D-AE2F-BC0F3A2F5FCD}">
      <dgm:prSet/>
      <dgm:spPr/>
      <dgm:t>
        <a:bodyPr/>
        <a:lstStyle/>
        <a:p>
          <a:endParaRPr lang="fr-BE"/>
        </a:p>
      </dgm:t>
    </dgm:pt>
    <dgm:pt modelId="{AC9247DE-EB3B-40E0-BBAC-62D5D3FE3EB9}" type="sibTrans" cxnId="{8CB79DB9-4CC2-408D-AE2F-BC0F3A2F5FCD}">
      <dgm:prSet/>
      <dgm:spPr/>
      <dgm:t>
        <a:bodyPr/>
        <a:lstStyle/>
        <a:p>
          <a:endParaRPr lang="fr-BE"/>
        </a:p>
      </dgm:t>
    </dgm:pt>
    <dgm:pt modelId="{AE851591-A0EA-4DFA-ADA8-8AF9D6C70175}">
      <dgm:prSet phldrT="[Text]"/>
      <dgm:spPr/>
      <dgm:t>
        <a:bodyPr/>
        <a:lstStyle/>
        <a:p>
          <a:r>
            <a:rPr lang="nl-BE" dirty="0" err="1"/>
            <a:t>Simplify</a:t>
          </a:r>
          <a:endParaRPr lang="fr-BE" dirty="0"/>
        </a:p>
      </dgm:t>
    </dgm:pt>
    <dgm:pt modelId="{4456C59B-08C9-4AAC-956F-DF1F3872A48D}" type="parTrans" cxnId="{A9D8FFCD-A765-4E51-A9B8-84A284DA753F}">
      <dgm:prSet/>
      <dgm:spPr/>
      <dgm:t>
        <a:bodyPr/>
        <a:lstStyle/>
        <a:p>
          <a:endParaRPr lang="en-US"/>
        </a:p>
      </dgm:t>
    </dgm:pt>
    <dgm:pt modelId="{5028589B-48C4-4FA6-BD6E-4F6EC01D0520}" type="sibTrans" cxnId="{A9D8FFCD-A765-4E51-A9B8-84A284DA753F}">
      <dgm:prSet/>
      <dgm:spPr/>
      <dgm:t>
        <a:bodyPr/>
        <a:lstStyle/>
        <a:p>
          <a:endParaRPr lang="en-US"/>
        </a:p>
      </dgm:t>
    </dgm:pt>
    <dgm:pt modelId="{414D84BC-8CB3-4118-AE73-8ECFC6110BA3}">
      <dgm:prSet phldrT="[Text]"/>
      <dgm:spPr/>
      <dgm:t>
        <a:bodyPr/>
        <a:lstStyle/>
        <a:p>
          <a:r>
            <a:rPr lang="nl-BE" dirty="0" err="1"/>
            <a:t>Unfollow</a:t>
          </a:r>
          <a:r>
            <a:rPr lang="nl-BE" dirty="0"/>
            <a:t> </a:t>
          </a:r>
          <a:r>
            <a:rPr lang="nl-BE" dirty="0" err="1"/>
            <a:t>conversations</a:t>
          </a:r>
          <a:endParaRPr lang="fr-BE" dirty="0"/>
        </a:p>
      </dgm:t>
    </dgm:pt>
    <dgm:pt modelId="{BF1747EF-83BD-418A-87D4-D007DEEC3036}" type="parTrans" cxnId="{A335674C-5BE2-4C3E-8D1E-307A51616A4F}">
      <dgm:prSet/>
      <dgm:spPr/>
      <dgm:t>
        <a:bodyPr/>
        <a:lstStyle/>
        <a:p>
          <a:endParaRPr lang="en-US"/>
        </a:p>
      </dgm:t>
    </dgm:pt>
    <dgm:pt modelId="{3D934282-1C72-4445-820A-F4E4605D385A}" type="sibTrans" cxnId="{A335674C-5BE2-4C3E-8D1E-307A51616A4F}">
      <dgm:prSet/>
      <dgm:spPr/>
      <dgm:t>
        <a:bodyPr/>
        <a:lstStyle/>
        <a:p>
          <a:endParaRPr lang="en-US"/>
        </a:p>
      </dgm:t>
    </dgm:pt>
    <dgm:pt modelId="{30377C8B-F2F8-45A8-A909-63A3FED1A8DC}">
      <dgm:prSet phldrT="[Text]"/>
      <dgm:spPr/>
      <dgm:t>
        <a:bodyPr/>
        <a:lstStyle/>
        <a:p>
          <a:r>
            <a:rPr lang="nl-BE" dirty="0" err="1"/>
            <a:t>Unsubscribe</a:t>
          </a:r>
          <a:endParaRPr lang="fr-BE" dirty="0"/>
        </a:p>
      </dgm:t>
    </dgm:pt>
    <dgm:pt modelId="{095573B0-D5F3-4BA8-9448-A2944BCB84E5}" type="parTrans" cxnId="{CFA093C6-2AA2-42F2-B676-80D72FA9B9BE}">
      <dgm:prSet/>
      <dgm:spPr/>
      <dgm:t>
        <a:bodyPr/>
        <a:lstStyle/>
        <a:p>
          <a:endParaRPr lang="en-US"/>
        </a:p>
      </dgm:t>
    </dgm:pt>
    <dgm:pt modelId="{7317BCC9-768E-4B2F-A0DB-4452DE87A6CF}" type="sibTrans" cxnId="{CFA093C6-2AA2-42F2-B676-80D72FA9B9BE}">
      <dgm:prSet/>
      <dgm:spPr/>
      <dgm:t>
        <a:bodyPr/>
        <a:lstStyle/>
        <a:p>
          <a:endParaRPr lang="en-US"/>
        </a:p>
      </dgm:t>
    </dgm:pt>
    <dgm:pt modelId="{83849AED-759F-4FF4-95BA-7FF62AF3865C}">
      <dgm:prSet phldrT="[Text]"/>
      <dgm:spPr/>
      <dgm:t>
        <a:bodyPr/>
        <a:lstStyle/>
        <a:p>
          <a:r>
            <a:rPr lang="nl-BE" dirty="0" err="1"/>
            <a:t>Reduce</a:t>
          </a:r>
          <a:r>
            <a:rPr lang="nl-BE" dirty="0"/>
            <a:t> cc:</a:t>
          </a:r>
          <a:endParaRPr lang="fr-BE" dirty="0"/>
        </a:p>
      </dgm:t>
    </dgm:pt>
    <dgm:pt modelId="{5D9B27F3-63B8-470A-A3A8-E67F59C555F6}" type="parTrans" cxnId="{D700E3D3-9A5E-4056-BF1A-1AF5091D5482}">
      <dgm:prSet/>
      <dgm:spPr/>
      <dgm:t>
        <a:bodyPr/>
        <a:lstStyle/>
        <a:p>
          <a:endParaRPr lang="en-US"/>
        </a:p>
      </dgm:t>
    </dgm:pt>
    <dgm:pt modelId="{F36C6CDB-B186-4D75-92E7-E7A2B37951EE}" type="sibTrans" cxnId="{D700E3D3-9A5E-4056-BF1A-1AF5091D5482}">
      <dgm:prSet/>
      <dgm:spPr/>
      <dgm:t>
        <a:bodyPr/>
        <a:lstStyle/>
        <a:p>
          <a:endParaRPr lang="en-US"/>
        </a:p>
      </dgm:t>
    </dgm:pt>
    <dgm:pt modelId="{BE04BCD0-EA8C-484F-B038-964953E82FB8}">
      <dgm:prSet phldrT="[Text]"/>
      <dgm:spPr/>
      <dgm:t>
        <a:bodyPr/>
        <a:lstStyle/>
        <a:p>
          <a:r>
            <a:rPr lang="nl-BE" dirty="0" err="1"/>
            <a:t>Use</a:t>
          </a:r>
          <a:r>
            <a:rPr lang="nl-BE" dirty="0"/>
            <a:t> </a:t>
          </a:r>
          <a:r>
            <a:rPr lang="nl-BE" dirty="0" err="1"/>
            <a:t>another</a:t>
          </a:r>
          <a:r>
            <a:rPr lang="nl-BE" dirty="0"/>
            <a:t> way / tool</a:t>
          </a:r>
          <a:endParaRPr lang="fr-BE" dirty="0"/>
        </a:p>
      </dgm:t>
    </dgm:pt>
    <dgm:pt modelId="{C3E391A7-F3F7-4F46-9BB2-90FBD61E3732}" type="parTrans" cxnId="{BF8AB403-5C5E-43E6-934E-DE809840E759}">
      <dgm:prSet/>
      <dgm:spPr/>
      <dgm:t>
        <a:bodyPr/>
        <a:lstStyle/>
        <a:p>
          <a:endParaRPr lang="en-US"/>
        </a:p>
      </dgm:t>
    </dgm:pt>
    <dgm:pt modelId="{7CB66E96-40FF-41AA-8383-33043EC98C3E}" type="sibTrans" cxnId="{BF8AB403-5C5E-43E6-934E-DE809840E759}">
      <dgm:prSet/>
      <dgm:spPr/>
      <dgm:t>
        <a:bodyPr/>
        <a:lstStyle/>
        <a:p>
          <a:endParaRPr lang="en-US"/>
        </a:p>
      </dgm:t>
    </dgm:pt>
    <dgm:pt modelId="{C47D2D72-B275-4F05-BE11-987FCF221372}">
      <dgm:prSet phldrT="[Text]"/>
      <dgm:spPr/>
      <dgm:t>
        <a:bodyPr/>
        <a:lstStyle/>
        <a:p>
          <a:r>
            <a:rPr lang="nl-BE" dirty="0"/>
            <a:t>1thing at </a:t>
          </a:r>
          <a:r>
            <a:rPr lang="nl-BE" dirty="0" err="1"/>
            <a:t>the</a:t>
          </a:r>
          <a:r>
            <a:rPr lang="nl-BE" dirty="0"/>
            <a:t> time</a:t>
          </a:r>
          <a:endParaRPr lang="fr-BE" dirty="0"/>
        </a:p>
      </dgm:t>
    </dgm:pt>
    <dgm:pt modelId="{C59443B8-3D66-4761-B207-3BBA7EFABBD9}" type="parTrans" cxnId="{9DECFD7B-E440-4DF6-A98B-0693C4EDABC1}">
      <dgm:prSet/>
      <dgm:spPr/>
      <dgm:t>
        <a:bodyPr/>
        <a:lstStyle/>
        <a:p>
          <a:endParaRPr lang="en-US"/>
        </a:p>
      </dgm:t>
    </dgm:pt>
    <dgm:pt modelId="{35D5F786-8491-4A4C-A83A-5763325B67D5}" type="sibTrans" cxnId="{9DECFD7B-E440-4DF6-A98B-0693C4EDABC1}">
      <dgm:prSet/>
      <dgm:spPr/>
      <dgm:t>
        <a:bodyPr/>
        <a:lstStyle/>
        <a:p>
          <a:endParaRPr lang="en-US"/>
        </a:p>
      </dgm:t>
    </dgm:pt>
    <dgm:pt modelId="{7D1F234D-BF8E-404A-973B-42652DDAB24B}">
      <dgm:prSet phldrT="[Text]"/>
      <dgm:spPr/>
      <dgm:t>
        <a:bodyPr/>
        <a:lstStyle/>
        <a:p>
          <a:r>
            <a:rPr lang="en-GB" dirty="0"/>
            <a:t>One Note</a:t>
          </a:r>
          <a:endParaRPr lang="fr-BE" dirty="0"/>
        </a:p>
      </dgm:t>
    </dgm:pt>
    <dgm:pt modelId="{F6FEB913-91DF-47E6-AB26-4132BC265562}" type="parTrans" cxnId="{453FB346-9964-44A4-AF43-82FB976F2D49}">
      <dgm:prSet/>
      <dgm:spPr/>
      <dgm:t>
        <a:bodyPr/>
        <a:lstStyle/>
        <a:p>
          <a:endParaRPr lang="fr-BE"/>
        </a:p>
      </dgm:t>
    </dgm:pt>
    <dgm:pt modelId="{A7D0C990-126E-4EB9-A865-B2CD98FB5A07}" type="sibTrans" cxnId="{453FB346-9964-44A4-AF43-82FB976F2D49}">
      <dgm:prSet/>
      <dgm:spPr/>
      <dgm:t>
        <a:bodyPr/>
        <a:lstStyle/>
        <a:p>
          <a:endParaRPr lang="fr-BE"/>
        </a:p>
      </dgm:t>
    </dgm:pt>
    <dgm:pt modelId="{4C3EA2A9-55E6-4BE7-BAFA-4427EA516409}">
      <dgm:prSet phldrT="[Text]"/>
      <dgm:spPr/>
      <dgm:t>
        <a:bodyPr/>
        <a:lstStyle/>
        <a:p>
          <a:r>
            <a:rPr lang="en-GB" dirty="0"/>
            <a:t>Use links instead</a:t>
          </a:r>
          <a:endParaRPr lang="fr-BE" dirty="0"/>
        </a:p>
      </dgm:t>
    </dgm:pt>
    <dgm:pt modelId="{415B64D4-7FDB-4B30-935C-C098C66423E8}" type="parTrans" cxnId="{5D7FBDA0-6DC0-49A8-BAC1-24BD76CEA740}">
      <dgm:prSet/>
      <dgm:spPr/>
      <dgm:t>
        <a:bodyPr/>
        <a:lstStyle/>
        <a:p>
          <a:endParaRPr lang="fr-BE"/>
        </a:p>
      </dgm:t>
    </dgm:pt>
    <dgm:pt modelId="{CBFA4BB8-E6C6-4307-AF47-F317C2B318AA}" type="sibTrans" cxnId="{5D7FBDA0-6DC0-49A8-BAC1-24BD76CEA740}">
      <dgm:prSet/>
      <dgm:spPr/>
      <dgm:t>
        <a:bodyPr/>
        <a:lstStyle/>
        <a:p>
          <a:endParaRPr lang="fr-BE"/>
        </a:p>
      </dgm:t>
    </dgm:pt>
    <dgm:pt modelId="{EBEA9E88-BA96-456B-8D98-DBE4EC58C01F}">
      <dgm:prSet phldrT="[Text]"/>
      <dgm:spPr/>
      <dgm:t>
        <a:bodyPr/>
        <a:lstStyle/>
        <a:p>
          <a:r>
            <a:rPr lang="fr-BE" dirty="0" err="1"/>
            <a:t>Remove</a:t>
          </a:r>
          <a:r>
            <a:rPr lang="fr-BE" dirty="0"/>
            <a:t> and store </a:t>
          </a:r>
          <a:r>
            <a:rPr lang="fr-BE" dirty="0" err="1"/>
            <a:t>attachments</a:t>
          </a:r>
          <a:r>
            <a:rPr lang="fr-BE" dirty="0"/>
            <a:t> as </a:t>
          </a:r>
          <a:r>
            <a:rPr lang="fr-BE" dirty="0" err="1"/>
            <a:t>much</a:t>
          </a:r>
          <a:r>
            <a:rPr lang="fr-BE" dirty="0"/>
            <a:t> as possible</a:t>
          </a:r>
        </a:p>
      </dgm:t>
    </dgm:pt>
    <dgm:pt modelId="{258ECDCD-C7EB-4C12-BE65-2C2803FAE41C}" type="parTrans" cxnId="{1E302361-1979-4216-BB43-5923E434DA5B}">
      <dgm:prSet/>
      <dgm:spPr/>
      <dgm:t>
        <a:bodyPr/>
        <a:lstStyle/>
        <a:p>
          <a:endParaRPr lang="fr-BE"/>
        </a:p>
      </dgm:t>
    </dgm:pt>
    <dgm:pt modelId="{A9045FAB-1B17-499E-9FB8-EC06CA10CE9F}" type="sibTrans" cxnId="{1E302361-1979-4216-BB43-5923E434DA5B}">
      <dgm:prSet/>
      <dgm:spPr/>
      <dgm:t>
        <a:bodyPr/>
        <a:lstStyle/>
        <a:p>
          <a:endParaRPr lang="fr-BE"/>
        </a:p>
      </dgm:t>
    </dgm:pt>
    <dgm:pt modelId="{E57D8720-5B7E-4857-B2A9-123EAAE6E113}">
      <dgm:prSet phldrT="[Text]"/>
      <dgm:spPr/>
      <dgm:t>
        <a:bodyPr/>
        <a:lstStyle/>
        <a:p>
          <a:r>
            <a:rPr lang="fr-BE" dirty="0" err="1"/>
            <a:t>Delegated</a:t>
          </a:r>
          <a:r>
            <a:rPr lang="fr-BE" dirty="0"/>
            <a:t> </a:t>
          </a:r>
          <a:r>
            <a:rPr lang="fr-BE" dirty="0" err="1"/>
            <a:t>tasks</a:t>
          </a:r>
          <a:endParaRPr lang="fr-BE" dirty="0"/>
        </a:p>
      </dgm:t>
    </dgm:pt>
    <dgm:pt modelId="{95174084-20B7-498A-8DCA-1C938D07FACC}" type="parTrans" cxnId="{AE57E7D4-D011-4526-87D1-9A5A73B62A5A}">
      <dgm:prSet/>
      <dgm:spPr/>
      <dgm:t>
        <a:bodyPr/>
        <a:lstStyle/>
        <a:p>
          <a:endParaRPr lang="fr-BE"/>
        </a:p>
      </dgm:t>
    </dgm:pt>
    <dgm:pt modelId="{0F5C2215-8B97-406B-9F2F-D417B1635134}" type="sibTrans" cxnId="{AE57E7D4-D011-4526-87D1-9A5A73B62A5A}">
      <dgm:prSet/>
      <dgm:spPr/>
      <dgm:t>
        <a:bodyPr/>
        <a:lstStyle/>
        <a:p>
          <a:endParaRPr lang="fr-BE"/>
        </a:p>
      </dgm:t>
    </dgm:pt>
    <dgm:pt modelId="{774C5CFD-A713-4D8D-9F64-9D22E5813889}" type="pres">
      <dgm:prSet presAssocID="{33AC2738-AD3B-41A3-9BA4-B68D09736F1F}" presName="Name0" presStyleCnt="0">
        <dgm:presLayoutVars>
          <dgm:dir/>
          <dgm:animLvl val="lvl"/>
          <dgm:resizeHandles val="exact"/>
        </dgm:presLayoutVars>
      </dgm:prSet>
      <dgm:spPr/>
    </dgm:pt>
    <dgm:pt modelId="{F6558F36-74EE-4073-B95E-DD12738B81B9}" type="pres">
      <dgm:prSet presAssocID="{EBEA9E88-BA96-456B-8D98-DBE4EC58C01F}" presName="composite" presStyleCnt="0"/>
      <dgm:spPr/>
    </dgm:pt>
    <dgm:pt modelId="{604B028D-5D24-4C8E-973A-62A94C03E847}" type="pres">
      <dgm:prSet presAssocID="{EBEA9E88-BA96-456B-8D98-DBE4EC58C01F}" presName="parTx" presStyleLbl="alignNode1" presStyleIdx="0" presStyleCnt="3">
        <dgm:presLayoutVars>
          <dgm:chMax val="0"/>
          <dgm:chPref val="0"/>
          <dgm:bulletEnabled val="1"/>
        </dgm:presLayoutVars>
      </dgm:prSet>
      <dgm:spPr/>
    </dgm:pt>
    <dgm:pt modelId="{4C394674-2436-4457-8AD2-836D886C239E}" type="pres">
      <dgm:prSet presAssocID="{EBEA9E88-BA96-456B-8D98-DBE4EC58C01F}" presName="desTx" presStyleLbl="alignAccFollowNode1" presStyleIdx="0" presStyleCnt="3">
        <dgm:presLayoutVars>
          <dgm:bulletEnabled val="1"/>
        </dgm:presLayoutVars>
      </dgm:prSet>
      <dgm:spPr/>
    </dgm:pt>
    <dgm:pt modelId="{B8359161-F6F8-42C2-B80D-F86BA35BA69A}" type="pres">
      <dgm:prSet presAssocID="{A9045FAB-1B17-499E-9FB8-EC06CA10CE9F}" presName="space" presStyleCnt="0"/>
      <dgm:spPr/>
    </dgm:pt>
    <dgm:pt modelId="{565428D9-C594-4F6B-AE17-D7495D522B8E}" type="pres">
      <dgm:prSet presAssocID="{28D8BDD7-A672-47AD-9745-98CF82AFB431}" presName="composite" presStyleCnt="0"/>
      <dgm:spPr/>
    </dgm:pt>
    <dgm:pt modelId="{9315CD1D-7C00-4ACD-867D-AE9208007246}" type="pres">
      <dgm:prSet presAssocID="{28D8BDD7-A672-47AD-9745-98CF82AFB431}" presName="parTx" presStyleLbl="alignNode1" presStyleIdx="1" presStyleCnt="3">
        <dgm:presLayoutVars>
          <dgm:chMax val="0"/>
          <dgm:chPref val="0"/>
          <dgm:bulletEnabled val="1"/>
        </dgm:presLayoutVars>
      </dgm:prSet>
      <dgm:spPr/>
    </dgm:pt>
    <dgm:pt modelId="{41C03B7B-60ED-4873-9059-9E18539E208D}" type="pres">
      <dgm:prSet presAssocID="{28D8BDD7-A672-47AD-9745-98CF82AFB431}" presName="desTx" presStyleLbl="alignAccFollowNode1" presStyleIdx="1" presStyleCnt="3">
        <dgm:presLayoutVars>
          <dgm:bulletEnabled val="1"/>
        </dgm:presLayoutVars>
      </dgm:prSet>
      <dgm:spPr/>
    </dgm:pt>
    <dgm:pt modelId="{00FE7BC9-64FE-4102-A511-E905F5169251}" type="pres">
      <dgm:prSet presAssocID="{4636A036-6FFF-4F78-9BF4-97ECA817E4D8}" presName="space" presStyleCnt="0"/>
      <dgm:spPr/>
    </dgm:pt>
    <dgm:pt modelId="{73110A3E-31FB-413D-878C-8F36AD30F42C}" type="pres">
      <dgm:prSet presAssocID="{AE851591-A0EA-4DFA-ADA8-8AF9D6C70175}" presName="composite" presStyleCnt="0"/>
      <dgm:spPr/>
    </dgm:pt>
    <dgm:pt modelId="{9E7EDBE1-D824-4919-9B88-F838A79DBFE3}" type="pres">
      <dgm:prSet presAssocID="{AE851591-A0EA-4DFA-ADA8-8AF9D6C70175}" presName="parTx" presStyleLbl="alignNode1" presStyleIdx="2" presStyleCnt="3">
        <dgm:presLayoutVars>
          <dgm:chMax val="0"/>
          <dgm:chPref val="0"/>
          <dgm:bulletEnabled val="1"/>
        </dgm:presLayoutVars>
      </dgm:prSet>
      <dgm:spPr/>
    </dgm:pt>
    <dgm:pt modelId="{3E244A77-A8C1-4413-B38C-FB20928BECE6}" type="pres">
      <dgm:prSet presAssocID="{AE851591-A0EA-4DFA-ADA8-8AF9D6C70175}" presName="desTx" presStyleLbl="alignAccFollowNode1" presStyleIdx="2" presStyleCnt="3">
        <dgm:presLayoutVars>
          <dgm:bulletEnabled val="1"/>
        </dgm:presLayoutVars>
      </dgm:prSet>
      <dgm:spPr/>
    </dgm:pt>
  </dgm:ptLst>
  <dgm:cxnLst>
    <dgm:cxn modelId="{E5D4A403-CEA9-4E8A-BA3F-4252AD0213E6}" type="presOf" srcId="{30377C8B-F2F8-45A8-A909-63A3FED1A8DC}" destId="{3E244A77-A8C1-4413-B38C-FB20928BECE6}" srcOrd="0" destOrd="1" presId="urn:microsoft.com/office/officeart/2005/8/layout/hList1"/>
    <dgm:cxn modelId="{BF8AB403-5C5E-43E6-934E-DE809840E759}" srcId="{AE851591-A0EA-4DFA-ADA8-8AF9D6C70175}" destId="{BE04BCD0-EA8C-484F-B038-964953E82FB8}" srcOrd="3" destOrd="0" parTransId="{C3E391A7-F3F7-4F46-9BB2-90FBD61E3732}" sibTransId="{7CB66E96-40FF-41AA-8383-33043EC98C3E}"/>
    <dgm:cxn modelId="{27B40C10-CCF7-4656-BB4F-39A6CE6C2D42}" srcId="{33AC2738-AD3B-41A3-9BA4-B68D09736F1F}" destId="{28D8BDD7-A672-47AD-9745-98CF82AFB431}" srcOrd="1" destOrd="0" parTransId="{EB34EE26-D700-4723-BC7C-2115D1B2A88F}" sibTransId="{4636A036-6FFF-4F78-9BF4-97ECA817E4D8}"/>
    <dgm:cxn modelId="{66D17414-F347-4AAA-A989-99C991B2026F}" type="presOf" srcId="{28D8BDD7-A672-47AD-9745-98CF82AFB431}" destId="{9315CD1D-7C00-4ACD-867D-AE9208007246}" srcOrd="0" destOrd="0" presId="urn:microsoft.com/office/officeart/2005/8/layout/hList1"/>
    <dgm:cxn modelId="{8F78D522-B12E-436B-9CEF-6CACF8F9A764}" type="presOf" srcId="{33AC2738-AD3B-41A3-9BA4-B68D09736F1F}" destId="{774C5CFD-A713-4D8D-9F64-9D22E5813889}" srcOrd="0" destOrd="0" presId="urn:microsoft.com/office/officeart/2005/8/layout/hList1"/>
    <dgm:cxn modelId="{ABFC605E-C6DC-4060-8C86-88FB7197955F}" type="presOf" srcId="{414D84BC-8CB3-4118-AE73-8ECFC6110BA3}" destId="{3E244A77-A8C1-4413-B38C-FB20928BECE6}" srcOrd="0" destOrd="0" presId="urn:microsoft.com/office/officeart/2005/8/layout/hList1"/>
    <dgm:cxn modelId="{1E302361-1979-4216-BB43-5923E434DA5B}" srcId="{33AC2738-AD3B-41A3-9BA4-B68D09736F1F}" destId="{EBEA9E88-BA96-456B-8D98-DBE4EC58C01F}" srcOrd="0" destOrd="0" parTransId="{258ECDCD-C7EB-4C12-BE65-2C2803FAE41C}" sibTransId="{A9045FAB-1B17-499E-9FB8-EC06CA10CE9F}"/>
    <dgm:cxn modelId="{96616942-A5A2-4303-AD7A-A48053DCFC43}" type="presOf" srcId="{7D1F234D-BF8E-404A-973B-42652DDAB24B}" destId="{41C03B7B-60ED-4873-9059-9E18539E208D}" srcOrd="0" destOrd="3" presId="urn:microsoft.com/office/officeart/2005/8/layout/hList1"/>
    <dgm:cxn modelId="{453FB346-9964-44A4-AF43-82FB976F2D49}" srcId="{28D8BDD7-A672-47AD-9745-98CF82AFB431}" destId="{7D1F234D-BF8E-404A-973B-42652DDAB24B}" srcOrd="3" destOrd="0" parTransId="{F6FEB913-91DF-47E6-AB26-4132BC265562}" sibTransId="{A7D0C990-126E-4EB9-A865-B2CD98FB5A07}"/>
    <dgm:cxn modelId="{E4FB5848-5E78-4148-9138-B620C989CC74}" srcId="{28D8BDD7-A672-47AD-9745-98CF82AFB431}" destId="{C1B3F500-3019-417C-AE58-5748957655D6}" srcOrd="0" destOrd="0" parTransId="{E241405E-07DF-4D30-8861-0546DADC5D14}" sibTransId="{E9032C9D-D924-4129-AD04-1B737CDD7FAC}"/>
    <dgm:cxn modelId="{A335674C-5BE2-4C3E-8D1E-307A51616A4F}" srcId="{AE851591-A0EA-4DFA-ADA8-8AF9D6C70175}" destId="{414D84BC-8CB3-4118-AE73-8ECFC6110BA3}" srcOrd="0" destOrd="0" parTransId="{BF1747EF-83BD-418A-87D4-D007DEEC3036}" sibTransId="{3D934282-1C72-4445-820A-F4E4605D385A}"/>
    <dgm:cxn modelId="{65F3F36C-B3F7-4BCB-9AFB-AD735A18EF36}" type="presOf" srcId="{AE851591-A0EA-4DFA-ADA8-8AF9D6C70175}" destId="{9E7EDBE1-D824-4919-9B88-F838A79DBFE3}" srcOrd="0" destOrd="0" presId="urn:microsoft.com/office/officeart/2005/8/layout/hList1"/>
    <dgm:cxn modelId="{9DECFD7B-E440-4DF6-A98B-0693C4EDABC1}" srcId="{AE851591-A0EA-4DFA-ADA8-8AF9D6C70175}" destId="{C47D2D72-B275-4F05-BE11-987FCF221372}" srcOrd="4" destOrd="0" parTransId="{C59443B8-3D66-4761-B207-3BBA7EFABBD9}" sibTransId="{35D5F786-8491-4A4C-A83A-5763325B67D5}"/>
    <dgm:cxn modelId="{EB21E37C-8973-4A81-9E8C-E5723F4DC490}" type="presOf" srcId="{83849AED-759F-4FF4-95BA-7FF62AF3865C}" destId="{3E244A77-A8C1-4413-B38C-FB20928BECE6}" srcOrd="0" destOrd="2" presId="urn:microsoft.com/office/officeart/2005/8/layout/hList1"/>
    <dgm:cxn modelId="{1A5A5080-DD0B-4009-B791-D52026A39660}" type="presOf" srcId="{EBEA9E88-BA96-456B-8D98-DBE4EC58C01F}" destId="{604B028D-5D24-4C8E-973A-62A94C03E847}" srcOrd="0" destOrd="0" presId="urn:microsoft.com/office/officeart/2005/8/layout/hList1"/>
    <dgm:cxn modelId="{3B26969B-5D1C-466E-AA39-AA9D441A1126}" type="presOf" srcId="{B4A7EB6F-D8BB-44B3-8266-C9F565983345}" destId="{4C394674-2436-4457-8AD2-836D886C239E}" srcOrd="0" destOrd="1" presId="urn:microsoft.com/office/officeart/2005/8/layout/hList1"/>
    <dgm:cxn modelId="{727F4BA0-C50E-42C1-91EC-F2D6BC2D8B4E}" type="presOf" srcId="{C47D2D72-B275-4F05-BE11-987FCF221372}" destId="{3E244A77-A8C1-4413-B38C-FB20928BECE6}" srcOrd="0" destOrd="4" presId="urn:microsoft.com/office/officeart/2005/8/layout/hList1"/>
    <dgm:cxn modelId="{5D7FBDA0-6DC0-49A8-BAC1-24BD76CEA740}" srcId="{EBEA9E88-BA96-456B-8D98-DBE4EC58C01F}" destId="{4C3EA2A9-55E6-4BE7-BAFA-4427EA516409}" srcOrd="0" destOrd="0" parTransId="{415B64D4-7FDB-4B30-935C-C098C66423E8}" sibTransId="{CBFA4BB8-E6C6-4307-AF47-F317C2B318AA}"/>
    <dgm:cxn modelId="{D3A95BAC-41A6-4CC2-9752-EEE5B1C1B7EC}" type="presOf" srcId="{BE04BCD0-EA8C-484F-B038-964953E82FB8}" destId="{3E244A77-A8C1-4413-B38C-FB20928BECE6}" srcOrd="0" destOrd="3" presId="urn:microsoft.com/office/officeart/2005/8/layout/hList1"/>
    <dgm:cxn modelId="{8CB79DB9-4CC2-408D-AE2F-BC0F3A2F5FCD}" srcId="{EBEA9E88-BA96-456B-8D98-DBE4EC58C01F}" destId="{B4A7EB6F-D8BB-44B3-8266-C9F565983345}" srcOrd="1" destOrd="0" parTransId="{787D8000-F502-4FEA-B037-8AB4EC99175C}" sibTransId="{AC9247DE-EB3B-40E0-BBAC-62D5D3FE3EB9}"/>
    <dgm:cxn modelId="{597980BD-DC80-4855-8C36-FA99E52644B7}" type="presOf" srcId="{B1B0D9D4-9D86-4182-A94E-138CC8FA0F17}" destId="{41C03B7B-60ED-4873-9059-9E18539E208D}" srcOrd="0" destOrd="2" presId="urn:microsoft.com/office/officeart/2005/8/layout/hList1"/>
    <dgm:cxn modelId="{CFA093C6-2AA2-42F2-B676-80D72FA9B9BE}" srcId="{AE851591-A0EA-4DFA-ADA8-8AF9D6C70175}" destId="{30377C8B-F2F8-45A8-A909-63A3FED1A8DC}" srcOrd="1" destOrd="0" parTransId="{095573B0-D5F3-4BA8-9448-A2944BCB84E5}" sibTransId="{7317BCC9-768E-4B2F-A0DB-4452DE87A6CF}"/>
    <dgm:cxn modelId="{32A740C8-9720-4954-8E8B-9AED2E94948A}" type="presOf" srcId="{4C3EA2A9-55E6-4BE7-BAFA-4427EA516409}" destId="{4C394674-2436-4457-8AD2-836D886C239E}" srcOrd="0" destOrd="0" presId="urn:microsoft.com/office/officeart/2005/8/layout/hList1"/>
    <dgm:cxn modelId="{A9D8FFCD-A765-4E51-A9B8-84A284DA753F}" srcId="{33AC2738-AD3B-41A3-9BA4-B68D09736F1F}" destId="{AE851591-A0EA-4DFA-ADA8-8AF9D6C70175}" srcOrd="2" destOrd="0" parTransId="{4456C59B-08C9-4AAC-956F-DF1F3872A48D}" sibTransId="{5028589B-48C4-4FA6-BD6E-4F6EC01D0520}"/>
    <dgm:cxn modelId="{D700E3D3-9A5E-4056-BF1A-1AF5091D5482}" srcId="{AE851591-A0EA-4DFA-ADA8-8AF9D6C70175}" destId="{83849AED-759F-4FF4-95BA-7FF62AF3865C}" srcOrd="2" destOrd="0" parTransId="{5D9B27F3-63B8-470A-A3A8-E67F59C555F6}" sibTransId="{F36C6CDB-B186-4D75-92E7-E7A2B37951EE}"/>
    <dgm:cxn modelId="{AE57E7D4-D011-4526-87D1-9A5A73B62A5A}" srcId="{28D8BDD7-A672-47AD-9745-98CF82AFB431}" destId="{E57D8720-5B7E-4857-B2A9-123EAAE6E113}" srcOrd="1" destOrd="0" parTransId="{95174084-20B7-498A-8DCA-1C938D07FACC}" sibTransId="{0F5C2215-8B97-406B-9F2F-D417B1635134}"/>
    <dgm:cxn modelId="{9AC6EFEF-7D57-4A06-94F6-EDA47EDAACA6}" type="presOf" srcId="{E57D8720-5B7E-4857-B2A9-123EAAE6E113}" destId="{41C03B7B-60ED-4873-9059-9E18539E208D}" srcOrd="0" destOrd="1" presId="urn:microsoft.com/office/officeart/2005/8/layout/hList1"/>
    <dgm:cxn modelId="{A5DB06F3-E7B7-4D1E-9D64-6007F88F5584}" srcId="{28D8BDD7-A672-47AD-9745-98CF82AFB431}" destId="{B1B0D9D4-9D86-4182-A94E-138CC8FA0F17}" srcOrd="2" destOrd="0" parTransId="{5E109D44-ACF5-4234-BC51-D7A346845D27}" sibTransId="{3DBD27B1-FF9D-4813-8C1B-8BB6AED5B6B0}"/>
    <dgm:cxn modelId="{6702B4FE-7806-453B-97C9-4AA8E5CC2604}" type="presOf" srcId="{C1B3F500-3019-417C-AE58-5748957655D6}" destId="{41C03B7B-60ED-4873-9059-9E18539E208D}" srcOrd="0" destOrd="0" presId="urn:microsoft.com/office/officeart/2005/8/layout/hList1"/>
    <dgm:cxn modelId="{CFD51DB2-0AE5-4E0F-BEE9-F861837F0B82}" type="presParOf" srcId="{774C5CFD-A713-4D8D-9F64-9D22E5813889}" destId="{F6558F36-74EE-4073-B95E-DD12738B81B9}" srcOrd="0" destOrd="0" presId="urn:microsoft.com/office/officeart/2005/8/layout/hList1"/>
    <dgm:cxn modelId="{7B4DB135-6626-434E-BAE3-3A598A73E6F8}" type="presParOf" srcId="{F6558F36-74EE-4073-B95E-DD12738B81B9}" destId="{604B028D-5D24-4C8E-973A-62A94C03E847}" srcOrd="0" destOrd="0" presId="urn:microsoft.com/office/officeart/2005/8/layout/hList1"/>
    <dgm:cxn modelId="{23426494-94D6-487A-9FD4-7921BDA376CA}" type="presParOf" srcId="{F6558F36-74EE-4073-B95E-DD12738B81B9}" destId="{4C394674-2436-4457-8AD2-836D886C239E}" srcOrd="1" destOrd="0" presId="urn:microsoft.com/office/officeart/2005/8/layout/hList1"/>
    <dgm:cxn modelId="{538B5F46-3AA0-4435-8802-68A4BD099EA3}" type="presParOf" srcId="{774C5CFD-A713-4D8D-9F64-9D22E5813889}" destId="{B8359161-F6F8-42C2-B80D-F86BA35BA69A}" srcOrd="1" destOrd="0" presId="urn:microsoft.com/office/officeart/2005/8/layout/hList1"/>
    <dgm:cxn modelId="{E65F8B96-ACBC-418F-8E1C-8E6488788913}" type="presParOf" srcId="{774C5CFD-A713-4D8D-9F64-9D22E5813889}" destId="{565428D9-C594-4F6B-AE17-D7495D522B8E}" srcOrd="2" destOrd="0" presId="urn:microsoft.com/office/officeart/2005/8/layout/hList1"/>
    <dgm:cxn modelId="{08B7FC8F-11C7-411A-BEC8-55F018237E9A}" type="presParOf" srcId="{565428D9-C594-4F6B-AE17-D7495D522B8E}" destId="{9315CD1D-7C00-4ACD-867D-AE9208007246}" srcOrd="0" destOrd="0" presId="urn:microsoft.com/office/officeart/2005/8/layout/hList1"/>
    <dgm:cxn modelId="{16BAD147-BDF2-4722-8E21-79AA9A326DDF}" type="presParOf" srcId="{565428D9-C594-4F6B-AE17-D7495D522B8E}" destId="{41C03B7B-60ED-4873-9059-9E18539E208D}" srcOrd="1" destOrd="0" presId="urn:microsoft.com/office/officeart/2005/8/layout/hList1"/>
    <dgm:cxn modelId="{46D38A5D-8EBE-43A0-88BB-42561040310F}" type="presParOf" srcId="{774C5CFD-A713-4D8D-9F64-9D22E5813889}" destId="{00FE7BC9-64FE-4102-A511-E905F5169251}" srcOrd="3" destOrd="0" presId="urn:microsoft.com/office/officeart/2005/8/layout/hList1"/>
    <dgm:cxn modelId="{084547CD-7644-411C-BD44-3BB8FB1B6716}" type="presParOf" srcId="{774C5CFD-A713-4D8D-9F64-9D22E5813889}" destId="{73110A3E-31FB-413D-878C-8F36AD30F42C}" srcOrd="4" destOrd="0" presId="urn:microsoft.com/office/officeart/2005/8/layout/hList1"/>
    <dgm:cxn modelId="{9E72325D-8336-42F6-B881-644CB7909769}" type="presParOf" srcId="{73110A3E-31FB-413D-878C-8F36AD30F42C}" destId="{9E7EDBE1-D824-4919-9B88-F838A79DBFE3}" srcOrd="0" destOrd="0" presId="urn:microsoft.com/office/officeart/2005/8/layout/hList1"/>
    <dgm:cxn modelId="{28D626D2-6B3C-49D7-B56F-D2B1C2ED5FEA}" type="presParOf" srcId="{73110A3E-31FB-413D-878C-8F36AD30F42C}" destId="{3E244A77-A8C1-4413-B38C-FB20928BECE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F0F7D4-95EA-46AC-B2DE-9F140AD6446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GB"/>
        </a:p>
      </dgm:t>
    </dgm:pt>
    <dgm:pt modelId="{3C356E85-41C2-49E1-AF06-197A6AF75E69}">
      <dgm:prSet/>
      <dgm:spPr/>
      <dgm:t>
        <a:bodyPr/>
        <a:lstStyle/>
        <a:p>
          <a:r>
            <a:rPr lang="nl-BE"/>
            <a:t>Save contact</a:t>
          </a:r>
          <a:endParaRPr lang="en-GB"/>
        </a:p>
      </dgm:t>
    </dgm:pt>
    <dgm:pt modelId="{258FF659-7BF5-4AD7-AB16-AAE02B40229F}" type="parTrans" cxnId="{CF92DF9C-8371-48AF-909C-58A1347B98D1}">
      <dgm:prSet/>
      <dgm:spPr/>
      <dgm:t>
        <a:bodyPr/>
        <a:lstStyle/>
        <a:p>
          <a:endParaRPr lang="en-GB"/>
        </a:p>
      </dgm:t>
    </dgm:pt>
    <dgm:pt modelId="{C99ABFE8-7B12-44AF-AE94-23CDE01C723F}" type="sibTrans" cxnId="{CF92DF9C-8371-48AF-909C-58A1347B98D1}">
      <dgm:prSet/>
      <dgm:spPr/>
      <dgm:t>
        <a:bodyPr/>
        <a:lstStyle/>
        <a:p>
          <a:endParaRPr lang="en-GB"/>
        </a:p>
      </dgm:t>
    </dgm:pt>
    <dgm:pt modelId="{66E6EFA8-13AA-425D-8C09-D895C47B526F}">
      <dgm:prSet/>
      <dgm:spPr/>
      <dgm:t>
        <a:bodyPr/>
        <a:lstStyle/>
        <a:p>
          <a:r>
            <a:rPr lang="nl-BE"/>
            <a:t>Print</a:t>
          </a:r>
          <a:endParaRPr lang="en-GB"/>
        </a:p>
      </dgm:t>
    </dgm:pt>
    <dgm:pt modelId="{2B457199-220F-40E0-B361-3ED83748BD90}" type="parTrans" cxnId="{2905ED9A-B0E5-4F9C-9EEF-A3244DF8792E}">
      <dgm:prSet/>
      <dgm:spPr/>
      <dgm:t>
        <a:bodyPr/>
        <a:lstStyle/>
        <a:p>
          <a:endParaRPr lang="en-GB"/>
        </a:p>
      </dgm:t>
    </dgm:pt>
    <dgm:pt modelId="{120A67E1-7D19-49C2-9A0E-D5E1BC7EF7AB}" type="sibTrans" cxnId="{2905ED9A-B0E5-4F9C-9EEF-A3244DF8792E}">
      <dgm:prSet/>
      <dgm:spPr/>
      <dgm:t>
        <a:bodyPr/>
        <a:lstStyle/>
        <a:p>
          <a:endParaRPr lang="en-GB"/>
        </a:p>
      </dgm:t>
    </dgm:pt>
    <dgm:pt modelId="{D48622B8-A104-4F95-91E1-E704B719CB8C}">
      <dgm:prSet/>
      <dgm:spPr/>
      <dgm:t>
        <a:bodyPr/>
        <a:lstStyle/>
        <a:p>
          <a:r>
            <a:rPr lang="nl-BE"/>
            <a:t>Forward, reply</a:t>
          </a:r>
          <a:endParaRPr lang="en-GB"/>
        </a:p>
      </dgm:t>
    </dgm:pt>
    <dgm:pt modelId="{6A60929E-82EE-4D89-969B-BC9916C7AE1B}" type="parTrans" cxnId="{FA079296-BE73-4AE4-B940-826E5E71D2DD}">
      <dgm:prSet/>
      <dgm:spPr/>
      <dgm:t>
        <a:bodyPr/>
        <a:lstStyle/>
        <a:p>
          <a:endParaRPr lang="en-GB"/>
        </a:p>
      </dgm:t>
    </dgm:pt>
    <dgm:pt modelId="{04A0497B-F226-4E75-B898-C8FC7F7FC297}" type="sibTrans" cxnId="{FA079296-BE73-4AE4-B940-826E5E71D2DD}">
      <dgm:prSet/>
      <dgm:spPr/>
      <dgm:t>
        <a:bodyPr/>
        <a:lstStyle/>
        <a:p>
          <a:endParaRPr lang="en-GB"/>
        </a:p>
      </dgm:t>
    </dgm:pt>
    <dgm:pt modelId="{C9D4A97E-DBBD-4601-8125-7A54F5772CA6}">
      <dgm:prSet/>
      <dgm:spPr/>
      <dgm:t>
        <a:bodyPr/>
        <a:lstStyle/>
        <a:p>
          <a:r>
            <a:rPr lang="nl-BE"/>
            <a:t>Create meeting or rdv</a:t>
          </a:r>
          <a:endParaRPr lang="en-GB"/>
        </a:p>
      </dgm:t>
    </dgm:pt>
    <dgm:pt modelId="{A7A2DA2F-ED58-48FB-A145-59496C2999CC}" type="parTrans" cxnId="{879C1C95-F439-4242-87CC-454CF8B6F340}">
      <dgm:prSet/>
      <dgm:spPr/>
      <dgm:t>
        <a:bodyPr/>
        <a:lstStyle/>
        <a:p>
          <a:endParaRPr lang="en-GB"/>
        </a:p>
      </dgm:t>
    </dgm:pt>
    <dgm:pt modelId="{4530E4BB-43F6-45B5-BF4B-CBB8BF26069E}" type="sibTrans" cxnId="{879C1C95-F439-4242-87CC-454CF8B6F340}">
      <dgm:prSet/>
      <dgm:spPr/>
      <dgm:t>
        <a:bodyPr/>
        <a:lstStyle/>
        <a:p>
          <a:endParaRPr lang="en-GB"/>
        </a:p>
      </dgm:t>
    </dgm:pt>
    <dgm:pt modelId="{CCDE2021-25A5-45D4-82F0-ABB748CB6DAE}">
      <dgm:prSet/>
      <dgm:spPr/>
      <dgm:t>
        <a:bodyPr/>
        <a:lstStyle/>
        <a:p>
          <a:r>
            <a:rPr lang="nl-BE"/>
            <a:t>Phone – set a flag</a:t>
          </a:r>
          <a:endParaRPr lang="en-GB"/>
        </a:p>
      </dgm:t>
    </dgm:pt>
    <dgm:pt modelId="{DA88ADFA-C2D7-4277-B0F1-586904433EF6}" type="parTrans" cxnId="{916105A1-D5F3-4BD4-AD95-9D05E395592E}">
      <dgm:prSet/>
      <dgm:spPr/>
      <dgm:t>
        <a:bodyPr/>
        <a:lstStyle/>
        <a:p>
          <a:endParaRPr lang="en-GB"/>
        </a:p>
      </dgm:t>
    </dgm:pt>
    <dgm:pt modelId="{78D0488A-87D0-4971-8E2C-F6E3A81C53DC}" type="sibTrans" cxnId="{916105A1-D5F3-4BD4-AD95-9D05E395592E}">
      <dgm:prSet/>
      <dgm:spPr/>
      <dgm:t>
        <a:bodyPr/>
        <a:lstStyle/>
        <a:p>
          <a:endParaRPr lang="en-GB"/>
        </a:p>
      </dgm:t>
    </dgm:pt>
    <dgm:pt modelId="{E6532B47-E4E3-46B9-B73E-A9F2930044F2}">
      <dgm:prSet/>
      <dgm:spPr/>
      <dgm:t>
        <a:bodyPr/>
        <a:lstStyle/>
        <a:p>
          <a:r>
            <a:rPr lang="nl-BE"/>
            <a:t>Create task/job</a:t>
          </a:r>
          <a:endParaRPr lang="en-GB"/>
        </a:p>
      </dgm:t>
    </dgm:pt>
    <dgm:pt modelId="{50228B9D-C1D9-49E9-A1D1-F3B9AE84575E}" type="parTrans" cxnId="{3AF30881-1D04-45D5-9468-E2A3FF4E449A}">
      <dgm:prSet/>
      <dgm:spPr/>
      <dgm:t>
        <a:bodyPr/>
        <a:lstStyle/>
        <a:p>
          <a:endParaRPr lang="en-GB"/>
        </a:p>
      </dgm:t>
    </dgm:pt>
    <dgm:pt modelId="{6FC08452-7E73-482C-B152-93FE9B43536E}" type="sibTrans" cxnId="{3AF30881-1D04-45D5-9468-E2A3FF4E449A}">
      <dgm:prSet/>
      <dgm:spPr/>
      <dgm:t>
        <a:bodyPr/>
        <a:lstStyle/>
        <a:p>
          <a:endParaRPr lang="en-GB"/>
        </a:p>
      </dgm:t>
    </dgm:pt>
    <dgm:pt modelId="{EB2E74DB-83FD-426D-9977-9D5002551994}">
      <dgm:prSet/>
      <dgm:spPr/>
      <dgm:t>
        <a:bodyPr/>
        <a:lstStyle/>
        <a:p>
          <a:r>
            <a:rPr lang="nl-BE"/>
            <a:t>Delegate a task</a:t>
          </a:r>
          <a:endParaRPr lang="en-GB"/>
        </a:p>
      </dgm:t>
    </dgm:pt>
    <dgm:pt modelId="{DDAFA546-438C-4826-B61B-3A47AE36FAC2}" type="parTrans" cxnId="{079B7FC1-5FA7-450E-9FA1-E0F6758E37C5}">
      <dgm:prSet/>
      <dgm:spPr/>
      <dgm:t>
        <a:bodyPr/>
        <a:lstStyle/>
        <a:p>
          <a:endParaRPr lang="en-GB"/>
        </a:p>
      </dgm:t>
    </dgm:pt>
    <dgm:pt modelId="{660B1845-3B2D-454A-ADFE-A8DC11F9CF97}" type="sibTrans" cxnId="{079B7FC1-5FA7-450E-9FA1-E0F6758E37C5}">
      <dgm:prSet/>
      <dgm:spPr/>
      <dgm:t>
        <a:bodyPr/>
        <a:lstStyle/>
        <a:p>
          <a:endParaRPr lang="en-GB"/>
        </a:p>
      </dgm:t>
    </dgm:pt>
    <dgm:pt modelId="{93185B43-A119-4C85-B70D-3716C94D4161}" type="pres">
      <dgm:prSet presAssocID="{BAF0F7D4-95EA-46AC-B2DE-9F140AD6446A}" presName="linear" presStyleCnt="0">
        <dgm:presLayoutVars>
          <dgm:animLvl val="lvl"/>
          <dgm:resizeHandles val="exact"/>
        </dgm:presLayoutVars>
      </dgm:prSet>
      <dgm:spPr/>
    </dgm:pt>
    <dgm:pt modelId="{7B1E3E66-3E21-4659-8496-F9291513C636}" type="pres">
      <dgm:prSet presAssocID="{3C356E85-41C2-49E1-AF06-197A6AF75E69}" presName="parentText" presStyleLbl="node1" presStyleIdx="0" presStyleCnt="7">
        <dgm:presLayoutVars>
          <dgm:chMax val="0"/>
          <dgm:bulletEnabled val="1"/>
        </dgm:presLayoutVars>
      </dgm:prSet>
      <dgm:spPr/>
    </dgm:pt>
    <dgm:pt modelId="{94BC86E3-6980-475F-AC21-A3A078301D63}" type="pres">
      <dgm:prSet presAssocID="{C99ABFE8-7B12-44AF-AE94-23CDE01C723F}" presName="spacer" presStyleCnt="0"/>
      <dgm:spPr/>
    </dgm:pt>
    <dgm:pt modelId="{53DBB6CE-F203-45FD-9B68-4FB0B407C528}" type="pres">
      <dgm:prSet presAssocID="{66E6EFA8-13AA-425D-8C09-D895C47B526F}" presName="parentText" presStyleLbl="node1" presStyleIdx="1" presStyleCnt="7">
        <dgm:presLayoutVars>
          <dgm:chMax val="0"/>
          <dgm:bulletEnabled val="1"/>
        </dgm:presLayoutVars>
      </dgm:prSet>
      <dgm:spPr/>
    </dgm:pt>
    <dgm:pt modelId="{BC17D18C-E4F1-4DC2-B300-1DDE5FDC1E03}" type="pres">
      <dgm:prSet presAssocID="{120A67E1-7D19-49C2-9A0E-D5E1BC7EF7AB}" presName="spacer" presStyleCnt="0"/>
      <dgm:spPr/>
    </dgm:pt>
    <dgm:pt modelId="{2BE3E6FE-6A55-4843-AA8F-9001336B4A69}" type="pres">
      <dgm:prSet presAssocID="{D48622B8-A104-4F95-91E1-E704B719CB8C}" presName="parentText" presStyleLbl="node1" presStyleIdx="2" presStyleCnt="7">
        <dgm:presLayoutVars>
          <dgm:chMax val="0"/>
          <dgm:bulletEnabled val="1"/>
        </dgm:presLayoutVars>
      </dgm:prSet>
      <dgm:spPr/>
    </dgm:pt>
    <dgm:pt modelId="{F9E99302-5015-4BC8-B5A8-C43A70E079D0}" type="pres">
      <dgm:prSet presAssocID="{04A0497B-F226-4E75-B898-C8FC7F7FC297}" presName="spacer" presStyleCnt="0"/>
      <dgm:spPr/>
    </dgm:pt>
    <dgm:pt modelId="{DA6BD0F3-4CBD-4FAC-8022-32A5B175FBB7}" type="pres">
      <dgm:prSet presAssocID="{C9D4A97E-DBBD-4601-8125-7A54F5772CA6}" presName="parentText" presStyleLbl="node1" presStyleIdx="3" presStyleCnt="7">
        <dgm:presLayoutVars>
          <dgm:chMax val="0"/>
          <dgm:bulletEnabled val="1"/>
        </dgm:presLayoutVars>
      </dgm:prSet>
      <dgm:spPr/>
    </dgm:pt>
    <dgm:pt modelId="{8995D8E3-05AF-4C35-8CE0-6C4EB818CF8D}" type="pres">
      <dgm:prSet presAssocID="{4530E4BB-43F6-45B5-BF4B-CBB8BF26069E}" presName="spacer" presStyleCnt="0"/>
      <dgm:spPr/>
    </dgm:pt>
    <dgm:pt modelId="{964EB01B-253D-4B04-B4A4-3ABCD8776AEB}" type="pres">
      <dgm:prSet presAssocID="{CCDE2021-25A5-45D4-82F0-ABB748CB6DAE}" presName="parentText" presStyleLbl="node1" presStyleIdx="4" presStyleCnt="7">
        <dgm:presLayoutVars>
          <dgm:chMax val="0"/>
          <dgm:bulletEnabled val="1"/>
        </dgm:presLayoutVars>
      </dgm:prSet>
      <dgm:spPr/>
    </dgm:pt>
    <dgm:pt modelId="{1063D779-3936-4103-9C44-A11E46C5F8A9}" type="pres">
      <dgm:prSet presAssocID="{78D0488A-87D0-4971-8E2C-F6E3A81C53DC}" presName="spacer" presStyleCnt="0"/>
      <dgm:spPr/>
    </dgm:pt>
    <dgm:pt modelId="{7D4F0E5B-4A8A-4873-99A9-701223C0F33E}" type="pres">
      <dgm:prSet presAssocID="{E6532B47-E4E3-46B9-B73E-A9F2930044F2}" presName="parentText" presStyleLbl="node1" presStyleIdx="5" presStyleCnt="7">
        <dgm:presLayoutVars>
          <dgm:chMax val="0"/>
          <dgm:bulletEnabled val="1"/>
        </dgm:presLayoutVars>
      </dgm:prSet>
      <dgm:spPr/>
    </dgm:pt>
    <dgm:pt modelId="{7DD03C10-5392-4CA9-9A19-BA39EA2F95ED}" type="pres">
      <dgm:prSet presAssocID="{6FC08452-7E73-482C-B152-93FE9B43536E}" presName="spacer" presStyleCnt="0"/>
      <dgm:spPr/>
    </dgm:pt>
    <dgm:pt modelId="{5F585F23-C29A-45F4-BE2B-5736CF186183}" type="pres">
      <dgm:prSet presAssocID="{EB2E74DB-83FD-426D-9977-9D5002551994}" presName="parentText" presStyleLbl="node1" presStyleIdx="6" presStyleCnt="7">
        <dgm:presLayoutVars>
          <dgm:chMax val="0"/>
          <dgm:bulletEnabled val="1"/>
        </dgm:presLayoutVars>
      </dgm:prSet>
      <dgm:spPr/>
    </dgm:pt>
  </dgm:ptLst>
  <dgm:cxnLst>
    <dgm:cxn modelId="{44CF2F0C-2EC4-4FB5-B8BB-B7B261915FE6}" type="presOf" srcId="{EB2E74DB-83FD-426D-9977-9D5002551994}" destId="{5F585F23-C29A-45F4-BE2B-5736CF186183}" srcOrd="0" destOrd="0" presId="urn:microsoft.com/office/officeart/2005/8/layout/vList2"/>
    <dgm:cxn modelId="{34212169-14E0-45B2-ACA4-7041BE62C241}" type="presOf" srcId="{D48622B8-A104-4F95-91E1-E704B719CB8C}" destId="{2BE3E6FE-6A55-4843-AA8F-9001336B4A69}" srcOrd="0" destOrd="0" presId="urn:microsoft.com/office/officeart/2005/8/layout/vList2"/>
    <dgm:cxn modelId="{54FAF94B-9567-4638-99DF-7BAB7EC167EE}" type="presOf" srcId="{66E6EFA8-13AA-425D-8C09-D895C47B526F}" destId="{53DBB6CE-F203-45FD-9B68-4FB0B407C528}" srcOrd="0" destOrd="0" presId="urn:microsoft.com/office/officeart/2005/8/layout/vList2"/>
    <dgm:cxn modelId="{FE9CE859-049C-491B-BFD2-EA78B91852EA}" type="presOf" srcId="{E6532B47-E4E3-46B9-B73E-A9F2930044F2}" destId="{7D4F0E5B-4A8A-4873-99A9-701223C0F33E}" srcOrd="0" destOrd="0" presId="urn:microsoft.com/office/officeart/2005/8/layout/vList2"/>
    <dgm:cxn modelId="{3AF30881-1D04-45D5-9468-E2A3FF4E449A}" srcId="{BAF0F7D4-95EA-46AC-B2DE-9F140AD6446A}" destId="{E6532B47-E4E3-46B9-B73E-A9F2930044F2}" srcOrd="5" destOrd="0" parTransId="{50228B9D-C1D9-49E9-A1D1-F3B9AE84575E}" sibTransId="{6FC08452-7E73-482C-B152-93FE9B43536E}"/>
    <dgm:cxn modelId="{13D94689-01B7-411C-B615-2F9684185400}" type="presOf" srcId="{CCDE2021-25A5-45D4-82F0-ABB748CB6DAE}" destId="{964EB01B-253D-4B04-B4A4-3ABCD8776AEB}" srcOrd="0" destOrd="0" presId="urn:microsoft.com/office/officeart/2005/8/layout/vList2"/>
    <dgm:cxn modelId="{5EBE098C-B4EC-438B-A668-1D591B6F1389}" type="presOf" srcId="{3C356E85-41C2-49E1-AF06-197A6AF75E69}" destId="{7B1E3E66-3E21-4659-8496-F9291513C636}" srcOrd="0" destOrd="0" presId="urn:microsoft.com/office/officeart/2005/8/layout/vList2"/>
    <dgm:cxn modelId="{879C1C95-F439-4242-87CC-454CF8B6F340}" srcId="{BAF0F7D4-95EA-46AC-B2DE-9F140AD6446A}" destId="{C9D4A97E-DBBD-4601-8125-7A54F5772CA6}" srcOrd="3" destOrd="0" parTransId="{A7A2DA2F-ED58-48FB-A145-59496C2999CC}" sibTransId="{4530E4BB-43F6-45B5-BF4B-CBB8BF26069E}"/>
    <dgm:cxn modelId="{FA079296-BE73-4AE4-B940-826E5E71D2DD}" srcId="{BAF0F7D4-95EA-46AC-B2DE-9F140AD6446A}" destId="{D48622B8-A104-4F95-91E1-E704B719CB8C}" srcOrd="2" destOrd="0" parTransId="{6A60929E-82EE-4D89-969B-BC9916C7AE1B}" sibTransId="{04A0497B-F226-4E75-B898-C8FC7F7FC297}"/>
    <dgm:cxn modelId="{B7E66C98-D93F-454F-A716-606288F8576A}" type="presOf" srcId="{C9D4A97E-DBBD-4601-8125-7A54F5772CA6}" destId="{DA6BD0F3-4CBD-4FAC-8022-32A5B175FBB7}" srcOrd="0" destOrd="0" presId="urn:microsoft.com/office/officeart/2005/8/layout/vList2"/>
    <dgm:cxn modelId="{6CEB3C9A-5197-4990-A104-A28919F8C076}" type="presOf" srcId="{BAF0F7D4-95EA-46AC-B2DE-9F140AD6446A}" destId="{93185B43-A119-4C85-B70D-3716C94D4161}" srcOrd="0" destOrd="0" presId="urn:microsoft.com/office/officeart/2005/8/layout/vList2"/>
    <dgm:cxn modelId="{2905ED9A-B0E5-4F9C-9EEF-A3244DF8792E}" srcId="{BAF0F7D4-95EA-46AC-B2DE-9F140AD6446A}" destId="{66E6EFA8-13AA-425D-8C09-D895C47B526F}" srcOrd="1" destOrd="0" parTransId="{2B457199-220F-40E0-B361-3ED83748BD90}" sibTransId="{120A67E1-7D19-49C2-9A0E-D5E1BC7EF7AB}"/>
    <dgm:cxn modelId="{CF92DF9C-8371-48AF-909C-58A1347B98D1}" srcId="{BAF0F7D4-95EA-46AC-B2DE-9F140AD6446A}" destId="{3C356E85-41C2-49E1-AF06-197A6AF75E69}" srcOrd="0" destOrd="0" parTransId="{258FF659-7BF5-4AD7-AB16-AAE02B40229F}" sibTransId="{C99ABFE8-7B12-44AF-AE94-23CDE01C723F}"/>
    <dgm:cxn modelId="{916105A1-D5F3-4BD4-AD95-9D05E395592E}" srcId="{BAF0F7D4-95EA-46AC-B2DE-9F140AD6446A}" destId="{CCDE2021-25A5-45D4-82F0-ABB748CB6DAE}" srcOrd="4" destOrd="0" parTransId="{DA88ADFA-C2D7-4277-B0F1-586904433EF6}" sibTransId="{78D0488A-87D0-4971-8E2C-F6E3A81C53DC}"/>
    <dgm:cxn modelId="{079B7FC1-5FA7-450E-9FA1-E0F6758E37C5}" srcId="{BAF0F7D4-95EA-46AC-B2DE-9F140AD6446A}" destId="{EB2E74DB-83FD-426D-9977-9D5002551994}" srcOrd="6" destOrd="0" parTransId="{DDAFA546-438C-4826-B61B-3A47AE36FAC2}" sibTransId="{660B1845-3B2D-454A-ADFE-A8DC11F9CF97}"/>
    <dgm:cxn modelId="{F32B824E-4D97-4E62-95F8-A6724570A8B5}" type="presParOf" srcId="{93185B43-A119-4C85-B70D-3716C94D4161}" destId="{7B1E3E66-3E21-4659-8496-F9291513C636}" srcOrd="0" destOrd="0" presId="urn:microsoft.com/office/officeart/2005/8/layout/vList2"/>
    <dgm:cxn modelId="{372D2BDC-F602-498A-AD97-5270B950F682}" type="presParOf" srcId="{93185B43-A119-4C85-B70D-3716C94D4161}" destId="{94BC86E3-6980-475F-AC21-A3A078301D63}" srcOrd="1" destOrd="0" presId="urn:microsoft.com/office/officeart/2005/8/layout/vList2"/>
    <dgm:cxn modelId="{7347CE39-444B-4DBF-95D3-CDE0E7E22EA8}" type="presParOf" srcId="{93185B43-A119-4C85-B70D-3716C94D4161}" destId="{53DBB6CE-F203-45FD-9B68-4FB0B407C528}" srcOrd="2" destOrd="0" presId="urn:microsoft.com/office/officeart/2005/8/layout/vList2"/>
    <dgm:cxn modelId="{0EFB91F3-919E-472C-9D95-EEC711F77A28}" type="presParOf" srcId="{93185B43-A119-4C85-B70D-3716C94D4161}" destId="{BC17D18C-E4F1-4DC2-B300-1DDE5FDC1E03}" srcOrd="3" destOrd="0" presId="urn:microsoft.com/office/officeart/2005/8/layout/vList2"/>
    <dgm:cxn modelId="{7D11A3A7-1B75-43E1-B577-856DE573E13E}" type="presParOf" srcId="{93185B43-A119-4C85-B70D-3716C94D4161}" destId="{2BE3E6FE-6A55-4843-AA8F-9001336B4A69}" srcOrd="4" destOrd="0" presId="urn:microsoft.com/office/officeart/2005/8/layout/vList2"/>
    <dgm:cxn modelId="{A03E5B3E-19A7-4DDC-8795-3FC2EB98FEB3}" type="presParOf" srcId="{93185B43-A119-4C85-B70D-3716C94D4161}" destId="{F9E99302-5015-4BC8-B5A8-C43A70E079D0}" srcOrd="5" destOrd="0" presId="urn:microsoft.com/office/officeart/2005/8/layout/vList2"/>
    <dgm:cxn modelId="{22142CCC-6059-414A-B257-A2AFBB7DF09B}" type="presParOf" srcId="{93185B43-A119-4C85-B70D-3716C94D4161}" destId="{DA6BD0F3-4CBD-4FAC-8022-32A5B175FBB7}" srcOrd="6" destOrd="0" presId="urn:microsoft.com/office/officeart/2005/8/layout/vList2"/>
    <dgm:cxn modelId="{A006252B-1266-4E55-9B43-08E0FD43BD77}" type="presParOf" srcId="{93185B43-A119-4C85-B70D-3716C94D4161}" destId="{8995D8E3-05AF-4C35-8CE0-6C4EB818CF8D}" srcOrd="7" destOrd="0" presId="urn:microsoft.com/office/officeart/2005/8/layout/vList2"/>
    <dgm:cxn modelId="{B280B4DA-E565-43B3-B921-65B37357405B}" type="presParOf" srcId="{93185B43-A119-4C85-B70D-3716C94D4161}" destId="{964EB01B-253D-4B04-B4A4-3ABCD8776AEB}" srcOrd="8" destOrd="0" presId="urn:microsoft.com/office/officeart/2005/8/layout/vList2"/>
    <dgm:cxn modelId="{EC5D33A8-104A-455B-B38C-82CE7FC5C0E1}" type="presParOf" srcId="{93185B43-A119-4C85-B70D-3716C94D4161}" destId="{1063D779-3936-4103-9C44-A11E46C5F8A9}" srcOrd="9" destOrd="0" presId="urn:microsoft.com/office/officeart/2005/8/layout/vList2"/>
    <dgm:cxn modelId="{22F0372C-C57F-4A00-AA16-BA1E1B4DE29D}" type="presParOf" srcId="{93185B43-A119-4C85-B70D-3716C94D4161}" destId="{7D4F0E5B-4A8A-4873-99A9-701223C0F33E}" srcOrd="10" destOrd="0" presId="urn:microsoft.com/office/officeart/2005/8/layout/vList2"/>
    <dgm:cxn modelId="{C189F53D-290D-42EB-9562-8A574C7DD31F}" type="presParOf" srcId="{93185B43-A119-4C85-B70D-3716C94D4161}" destId="{7DD03C10-5392-4CA9-9A19-BA39EA2F95ED}" srcOrd="11" destOrd="0" presId="urn:microsoft.com/office/officeart/2005/8/layout/vList2"/>
    <dgm:cxn modelId="{E16416DB-D4AE-42ED-AAE1-1AAC9EC5BE7E}" type="presParOf" srcId="{93185B43-A119-4C85-B70D-3716C94D4161}" destId="{5F585F23-C29A-45F4-BE2B-5736CF186183}"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65A9E34-1BEA-4272-A025-D3258FF7E7A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fr-BE"/>
        </a:p>
      </dgm:t>
    </dgm:pt>
    <dgm:pt modelId="{551A7BB5-3B6E-425C-87DB-3BEBC8AD475A}">
      <dgm:prSet/>
      <dgm:spPr/>
      <dgm:t>
        <a:bodyPr/>
        <a:lstStyle/>
        <a:p>
          <a:r>
            <a:rPr lang="fr-BE" dirty="0"/>
            <a:t>Write </a:t>
          </a:r>
          <a:r>
            <a:rPr lang="fr-BE" dirty="0" err="1"/>
            <a:t>precise</a:t>
          </a:r>
          <a:r>
            <a:rPr lang="fr-BE" dirty="0"/>
            <a:t> </a:t>
          </a:r>
          <a:r>
            <a:rPr lang="fr-BE" dirty="0" err="1"/>
            <a:t>subject</a:t>
          </a:r>
          <a:r>
            <a:rPr lang="fr-BE" dirty="0"/>
            <a:t> descriptions</a:t>
          </a:r>
        </a:p>
      </dgm:t>
    </dgm:pt>
    <dgm:pt modelId="{F963D7EF-B3DA-45E9-8705-78536C63D161}" type="parTrans" cxnId="{69742783-8DFF-4504-AB8F-452BAA2513EE}">
      <dgm:prSet/>
      <dgm:spPr/>
      <dgm:t>
        <a:bodyPr/>
        <a:lstStyle/>
        <a:p>
          <a:endParaRPr lang="fr-BE"/>
        </a:p>
      </dgm:t>
    </dgm:pt>
    <dgm:pt modelId="{05C7B3F8-42FF-4571-A22A-73E6F47AE83B}" type="sibTrans" cxnId="{69742783-8DFF-4504-AB8F-452BAA2513EE}">
      <dgm:prSet/>
      <dgm:spPr/>
      <dgm:t>
        <a:bodyPr/>
        <a:lstStyle/>
        <a:p>
          <a:endParaRPr lang="fr-BE"/>
        </a:p>
      </dgm:t>
    </dgm:pt>
    <dgm:pt modelId="{C3F313CB-EE65-45BC-AE3C-0AA0EBE9A472}">
      <dgm:prSet/>
      <dgm:spPr/>
      <dgm:t>
        <a:bodyPr/>
        <a:lstStyle/>
        <a:p>
          <a:r>
            <a:rPr lang="fr-BE" dirty="0"/>
            <a:t>Write </a:t>
          </a:r>
          <a:r>
            <a:rPr lang="fr-BE" dirty="0" err="1"/>
            <a:t>clear</a:t>
          </a:r>
          <a:r>
            <a:rPr lang="fr-BE" dirty="0"/>
            <a:t> and to the point messages</a:t>
          </a:r>
        </a:p>
      </dgm:t>
    </dgm:pt>
    <dgm:pt modelId="{0383952F-B8D3-4420-9535-9868377C0418}" type="parTrans" cxnId="{F9C9D830-4BBD-456A-AAD2-87F4EF1DA79A}">
      <dgm:prSet/>
      <dgm:spPr/>
      <dgm:t>
        <a:bodyPr/>
        <a:lstStyle/>
        <a:p>
          <a:endParaRPr lang="fr-BE"/>
        </a:p>
      </dgm:t>
    </dgm:pt>
    <dgm:pt modelId="{69936AC7-3401-4336-A8E5-E34B243419EB}" type="sibTrans" cxnId="{F9C9D830-4BBD-456A-AAD2-87F4EF1DA79A}">
      <dgm:prSet/>
      <dgm:spPr/>
      <dgm:t>
        <a:bodyPr/>
        <a:lstStyle/>
        <a:p>
          <a:endParaRPr lang="fr-BE"/>
        </a:p>
      </dgm:t>
    </dgm:pt>
    <dgm:pt modelId="{38637694-BE15-4057-8265-0BBF26817D3C}">
      <dgm:prSet/>
      <dgm:spPr/>
      <dgm:t>
        <a:bodyPr/>
        <a:lstStyle/>
        <a:p>
          <a:r>
            <a:rPr lang="fr-BE" dirty="0"/>
            <a:t>Limit </a:t>
          </a:r>
          <a:r>
            <a:rPr lang="fr-BE" dirty="0" err="1"/>
            <a:t>copying</a:t>
          </a:r>
          <a:r>
            <a:rPr lang="fr-BE" dirty="0"/>
            <a:t>, </a:t>
          </a:r>
          <a:r>
            <a:rPr lang="fr-BE" dirty="0" err="1"/>
            <a:t>forwarding</a:t>
          </a:r>
          <a:r>
            <a:rPr lang="fr-BE" dirty="0"/>
            <a:t>, </a:t>
          </a:r>
          <a:r>
            <a:rPr lang="fr-BE" dirty="0" err="1"/>
            <a:t>reply</a:t>
          </a:r>
          <a:r>
            <a:rPr lang="fr-BE" dirty="0"/>
            <a:t> to all</a:t>
          </a:r>
        </a:p>
      </dgm:t>
    </dgm:pt>
    <dgm:pt modelId="{2CA744E0-4EB0-49D4-BC85-1C4FEB9D269C}" type="parTrans" cxnId="{23692547-021F-4D60-A3D1-70CD20A12639}">
      <dgm:prSet/>
      <dgm:spPr/>
      <dgm:t>
        <a:bodyPr/>
        <a:lstStyle/>
        <a:p>
          <a:endParaRPr lang="fr-BE"/>
        </a:p>
      </dgm:t>
    </dgm:pt>
    <dgm:pt modelId="{4DC4AEBD-38A7-4056-9779-23AC6FF307AE}" type="sibTrans" cxnId="{23692547-021F-4D60-A3D1-70CD20A12639}">
      <dgm:prSet/>
      <dgm:spPr/>
      <dgm:t>
        <a:bodyPr/>
        <a:lstStyle/>
        <a:p>
          <a:endParaRPr lang="fr-BE"/>
        </a:p>
      </dgm:t>
    </dgm:pt>
    <dgm:pt modelId="{7BC55BC8-8208-4210-929A-FCAD3E87DD2E}">
      <dgm:prSet/>
      <dgm:spPr/>
      <dgm:t>
        <a:bodyPr/>
        <a:lstStyle/>
        <a:p>
          <a:r>
            <a:rPr lang="fr-BE" dirty="0"/>
            <a:t>Limit the </a:t>
          </a:r>
          <a:r>
            <a:rPr lang="fr-BE" dirty="0" err="1"/>
            <a:t>number</a:t>
          </a:r>
          <a:r>
            <a:rPr lang="fr-BE" dirty="0"/>
            <a:t> of </a:t>
          </a:r>
          <a:r>
            <a:rPr lang="fr-BE" dirty="0" err="1"/>
            <a:t>attachments</a:t>
          </a:r>
          <a:r>
            <a:rPr lang="fr-BE" dirty="0"/>
            <a:t> – use zip</a:t>
          </a:r>
        </a:p>
      </dgm:t>
    </dgm:pt>
    <dgm:pt modelId="{F13ABE5B-9900-49E6-8D99-9A72C1FF47AF}" type="parTrans" cxnId="{390798C3-4322-40E8-A19E-C4BCFE4A210F}">
      <dgm:prSet/>
      <dgm:spPr/>
      <dgm:t>
        <a:bodyPr/>
        <a:lstStyle/>
        <a:p>
          <a:endParaRPr lang="fr-BE"/>
        </a:p>
      </dgm:t>
    </dgm:pt>
    <dgm:pt modelId="{8857AD49-7AEC-47DB-AB12-CDF2ED24E99E}" type="sibTrans" cxnId="{390798C3-4322-40E8-A19E-C4BCFE4A210F}">
      <dgm:prSet/>
      <dgm:spPr/>
      <dgm:t>
        <a:bodyPr/>
        <a:lstStyle/>
        <a:p>
          <a:endParaRPr lang="fr-BE"/>
        </a:p>
      </dgm:t>
    </dgm:pt>
    <dgm:pt modelId="{318E96A1-2092-4E1E-BFF5-3B8657C8F0EA}">
      <dgm:prSet/>
      <dgm:spPr/>
      <dgm:t>
        <a:bodyPr/>
        <a:lstStyle/>
        <a:p>
          <a:r>
            <a:rPr lang="fr-BE" dirty="0"/>
            <a:t>Tag </a:t>
          </a:r>
          <a:r>
            <a:rPr lang="fr-BE" dirty="0" err="1"/>
            <a:t>your</a:t>
          </a:r>
          <a:r>
            <a:rPr lang="fr-BE" dirty="0"/>
            <a:t> messages and invites</a:t>
          </a:r>
        </a:p>
      </dgm:t>
    </dgm:pt>
    <dgm:pt modelId="{CCD3D54D-CDE7-44D5-BA9D-08AEC2B5B0C1}" type="parTrans" cxnId="{D1D1352C-8E66-48F8-9EB8-F94126647C2D}">
      <dgm:prSet/>
      <dgm:spPr/>
      <dgm:t>
        <a:bodyPr/>
        <a:lstStyle/>
        <a:p>
          <a:endParaRPr lang="fr-BE"/>
        </a:p>
      </dgm:t>
    </dgm:pt>
    <dgm:pt modelId="{FC585EE3-4A03-4733-A6B7-5608CB0F5CDA}" type="sibTrans" cxnId="{D1D1352C-8E66-48F8-9EB8-F94126647C2D}">
      <dgm:prSet/>
      <dgm:spPr/>
      <dgm:t>
        <a:bodyPr/>
        <a:lstStyle/>
        <a:p>
          <a:endParaRPr lang="fr-BE"/>
        </a:p>
      </dgm:t>
    </dgm:pt>
    <dgm:pt modelId="{BA3FC85E-AC11-45E8-B8CE-3B119C94B636}">
      <dgm:prSet/>
      <dgm:spPr/>
      <dgm:t>
        <a:bodyPr/>
        <a:lstStyle/>
        <a:p>
          <a:r>
            <a:rPr lang="fr-BE" dirty="0" err="1"/>
            <a:t>Consider</a:t>
          </a:r>
          <a:r>
            <a:rPr lang="fr-BE" dirty="0"/>
            <a:t> expiration on messages</a:t>
          </a:r>
        </a:p>
      </dgm:t>
    </dgm:pt>
    <dgm:pt modelId="{CE755655-0D9D-4DB1-9F8B-315AD03B8D82}" type="parTrans" cxnId="{AACB0EC7-0E97-458B-8F21-467E72ECF134}">
      <dgm:prSet/>
      <dgm:spPr/>
      <dgm:t>
        <a:bodyPr/>
        <a:lstStyle/>
        <a:p>
          <a:endParaRPr lang="fr-BE"/>
        </a:p>
      </dgm:t>
    </dgm:pt>
    <dgm:pt modelId="{C8E1CE28-393D-4831-8A77-EE39ED1D7E26}" type="sibTrans" cxnId="{AACB0EC7-0E97-458B-8F21-467E72ECF134}">
      <dgm:prSet/>
      <dgm:spPr/>
      <dgm:t>
        <a:bodyPr/>
        <a:lstStyle/>
        <a:p>
          <a:endParaRPr lang="fr-BE"/>
        </a:p>
      </dgm:t>
    </dgm:pt>
    <dgm:pt modelId="{2A0E6A04-7F8F-46F6-9553-EC3A7BBB20B6}">
      <dgm:prSet/>
      <dgm:spPr/>
      <dgm:t>
        <a:bodyPr/>
        <a:lstStyle/>
        <a:p>
          <a:r>
            <a:rPr lang="fr-BE" dirty="0"/>
            <a:t>Change </a:t>
          </a:r>
          <a:r>
            <a:rPr lang="fr-BE" dirty="0" err="1"/>
            <a:t>subject</a:t>
          </a:r>
          <a:r>
            <a:rPr lang="fr-BE" dirty="0"/>
            <a:t> if topic changes</a:t>
          </a:r>
        </a:p>
      </dgm:t>
    </dgm:pt>
    <dgm:pt modelId="{9843B060-7ABE-42E8-9E0B-AB6F4CF520AE}" type="parTrans" cxnId="{B0E4EABD-7FB0-4415-A509-17E80108E263}">
      <dgm:prSet/>
      <dgm:spPr/>
      <dgm:t>
        <a:bodyPr/>
        <a:lstStyle/>
        <a:p>
          <a:endParaRPr lang="en-GB"/>
        </a:p>
      </dgm:t>
    </dgm:pt>
    <dgm:pt modelId="{BDB090AA-798B-4866-9FB1-CDB86E9D06B1}" type="sibTrans" cxnId="{B0E4EABD-7FB0-4415-A509-17E80108E263}">
      <dgm:prSet/>
      <dgm:spPr/>
      <dgm:t>
        <a:bodyPr/>
        <a:lstStyle/>
        <a:p>
          <a:endParaRPr lang="en-GB"/>
        </a:p>
      </dgm:t>
    </dgm:pt>
    <dgm:pt modelId="{F08F90F7-6480-45E2-B765-792DA22A7E9A}">
      <dgm:prSet/>
      <dgm:spPr/>
      <dgm:t>
        <a:bodyPr/>
        <a:lstStyle/>
        <a:p>
          <a:r>
            <a:rPr lang="fr-BE" dirty="0" err="1"/>
            <a:t>When</a:t>
          </a:r>
          <a:r>
            <a:rPr lang="fr-BE" dirty="0"/>
            <a:t> action </a:t>
          </a:r>
          <a:r>
            <a:rPr lang="fr-BE" dirty="0" err="1"/>
            <a:t>needed</a:t>
          </a:r>
          <a:r>
            <a:rPr lang="fr-BE" dirty="0"/>
            <a:t>, </a:t>
          </a:r>
          <a:r>
            <a:rPr lang="fr-BE" dirty="0" err="1"/>
            <a:t>stipulate</a:t>
          </a:r>
          <a:r>
            <a:rPr lang="fr-BE" dirty="0"/>
            <a:t> </a:t>
          </a:r>
          <a:r>
            <a:rPr lang="fr-BE" dirty="0" err="1"/>
            <a:t>it</a:t>
          </a:r>
          <a:r>
            <a:rPr lang="fr-BE" dirty="0"/>
            <a:t> in </a:t>
          </a:r>
          <a:r>
            <a:rPr lang="fr-BE" dirty="0" err="1"/>
            <a:t>subject</a:t>
          </a:r>
          <a:endParaRPr lang="fr-BE" dirty="0"/>
        </a:p>
      </dgm:t>
    </dgm:pt>
    <dgm:pt modelId="{78D25CF0-7811-4EBD-8BB2-36A2FCAE518B}" type="parTrans" cxnId="{5AB2F421-F6DD-4202-9970-108671A4779C}">
      <dgm:prSet/>
      <dgm:spPr/>
      <dgm:t>
        <a:bodyPr/>
        <a:lstStyle/>
        <a:p>
          <a:endParaRPr lang="en-GB"/>
        </a:p>
      </dgm:t>
    </dgm:pt>
    <dgm:pt modelId="{24BE2301-E46A-4D33-9C45-0D5B79AAB86F}" type="sibTrans" cxnId="{5AB2F421-F6DD-4202-9970-108671A4779C}">
      <dgm:prSet/>
      <dgm:spPr/>
      <dgm:t>
        <a:bodyPr/>
        <a:lstStyle/>
        <a:p>
          <a:endParaRPr lang="en-GB"/>
        </a:p>
      </dgm:t>
    </dgm:pt>
    <dgm:pt modelId="{4A35F92A-DBB9-40AC-91A6-1FE781C9D116}">
      <dgm:prSet/>
      <dgm:spPr/>
      <dgm:t>
        <a:bodyPr/>
        <a:lstStyle/>
        <a:p>
          <a:r>
            <a:rPr lang="fr-BE" dirty="0"/>
            <a:t>Re-</a:t>
          </a:r>
          <a:r>
            <a:rPr lang="fr-BE" dirty="0" err="1"/>
            <a:t>read</a:t>
          </a:r>
          <a:endParaRPr lang="fr-BE" dirty="0"/>
        </a:p>
      </dgm:t>
    </dgm:pt>
    <dgm:pt modelId="{DF0465B6-27B1-4AE1-B631-781E008E0580}" type="parTrans" cxnId="{C96A65BD-87A3-437F-8766-7B57D04B2E5A}">
      <dgm:prSet/>
      <dgm:spPr/>
      <dgm:t>
        <a:bodyPr/>
        <a:lstStyle/>
        <a:p>
          <a:endParaRPr lang="en-GB"/>
        </a:p>
      </dgm:t>
    </dgm:pt>
    <dgm:pt modelId="{8F72A9DE-1AFF-4FFF-82B1-897CBB620834}" type="sibTrans" cxnId="{C96A65BD-87A3-437F-8766-7B57D04B2E5A}">
      <dgm:prSet/>
      <dgm:spPr/>
      <dgm:t>
        <a:bodyPr/>
        <a:lstStyle/>
        <a:p>
          <a:endParaRPr lang="en-GB"/>
        </a:p>
      </dgm:t>
    </dgm:pt>
    <dgm:pt modelId="{45A88D4B-DDB7-410F-BEF8-2D66B91C230A}">
      <dgm:prSet/>
      <dgm:spPr/>
      <dgm:t>
        <a:bodyPr/>
        <a:lstStyle/>
        <a:p>
          <a:r>
            <a:rPr lang="fr-BE" dirty="0"/>
            <a:t>Put important </a:t>
          </a:r>
          <a:r>
            <a:rPr lang="fr-BE" dirty="0" err="1"/>
            <a:t>elements</a:t>
          </a:r>
          <a:r>
            <a:rPr lang="fr-BE" dirty="0"/>
            <a:t> in </a:t>
          </a:r>
          <a:r>
            <a:rPr lang="fr-BE" b="1" dirty="0" err="1"/>
            <a:t>bold</a:t>
          </a:r>
          <a:endParaRPr lang="fr-BE" b="1" dirty="0"/>
        </a:p>
      </dgm:t>
    </dgm:pt>
    <dgm:pt modelId="{ABE78D8A-7D0A-4B18-8D94-F42EF4B4FB40}" type="parTrans" cxnId="{FB01C7C3-36B2-4853-A3B1-B179BB70E3FF}">
      <dgm:prSet/>
      <dgm:spPr/>
      <dgm:t>
        <a:bodyPr/>
        <a:lstStyle/>
        <a:p>
          <a:endParaRPr lang="en-GB"/>
        </a:p>
      </dgm:t>
    </dgm:pt>
    <dgm:pt modelId="{7AAF9B71-5FB2-4F8E-8924-4BE933227FAF}" type="sibTrans" cxnId="{FB01C7C3-36B2-4853-A3B1-B179BB70E3FF}">
      <dgm:prSet/>
      <dgm:spPr/>
      <dgm:t>
        <a:bodyPr/>
        <a:lstStyle/>
        <a:p>
          <a:endParaRPr lang="en-GB"/>
        </a:p>
      </dgm:t>
    </dgm:pt>
    <dgm:pt modelId="{0E102734-3BB5-47AC-9956-E32659F22939}" type="pres">
      <dgm:prSet presAssocID="{665A9E34-1BEA-4272-A025-D3258FF7E7AB}" presName="diagram" presStyleCnt="0">
        <dgm:presLayoutVars>
          <dgm:dir/>
          <dgm:resizeHandles val="exact"/>
        </dgm:presLayoutVars>
      </dgm:prSet>
      <dgm:spPr/>
    </dgm:pt>
    <dgm:pt modelId="{9B9F89E3-B83E-4C08-B20E-CA65F7BF809A}" type="pres">
      <dgm:prSet presAssocID="{551A7BB5-3B6E-425C-87DB-3BEBC8AD475A}" presName="node" presStyleLbl="node1" presStyleIdx="0" presStyleCnt="10">
        <dgm:presLayoutVars>
          <dgm:bulletEnabled val="1"/>
        </dgm:presLayoutVars>
      </dgm:prSet>
      <dgm:spPr/>
    </dgm:pt>
    <dgm:pt modelId="{A4A3F844-D56F-4457-904F-43603F4FE5E7}" type="pres">
      <dgm:prSet presAssocID="{05C7B3F8-42FF-4571-A22A-73E6F47AE83B}" presName="sibTrans" presStyleCnt="0"/>
      <dgm:spPr/>
    </dgm:pt>
    <dgm:pt modelId="{284FE9B3-E31C-4073-B7D5-01B5434F7874}" type="pres">
      <dgm:prSet presAssocID="{2A0E6A04-7F8F-46F6-9553-EC3A7BBB20B6}" presName="node" presStyleLbl="node1" presStyleIdx="1" presStyleCnt="10">
        <dgm:presLayoutVars>
          <dgm:bulletEnabled val="1"/>
        </dgm:presLayoutVars>
      </dgm:prSet>
      <dgm:spPr/>
    </dgm:pt>
    <dgm:pt modelId="{7F84D2D6-F3EE-4938-A07B-0D66860270B1}" type="pres">
      <dgm:prSet presAssocID="{BDB090AA-798B-4866-9FB1-CDB86E9D06B1}" presName="sibTrans" presStyleCnt="0"/>
      <dgm:spPr/>
    </dgm:pt>
    <dgm:pt modelId="{4D3E6230-238B-4B14-AE1C-0EE2FBD32EB1}" type="pres">
      <dgm:prSet presAssocID="{F08F90F7-6480-45E2-B765-792DA22A7E9A}" presName="node" presStyleLbl="node1" presStyleIdx="2" presStyleCnt="10">
        <dgm:presLayoutVars>
          <dgm:bulletEnabled val="1"/>
        </dgm:presLayoutVars>
      </dgm:prSet>
      <dgm:spPr/>
    </dgm:pt>
    <dgm:pt modelId="{A689DFA0-5126-4104-991F-64F5C4BE8D60}" type="pres">
      <dgm:prSet presAssocID="{24BE2301-E46A-4D33-9C45-0D5B79AAB86F}" presName="sibTrans" presStyleCnt="0"/>
      <dgm:spPr/>
    </dgm:pt>
    <dgm:pt modelId="{6730A37A-A4A8-4916-845A-0B9DAAC2F94F}" type="pres">
      <dgm:prSet presAssocID="{C3F313CB-EE65-45BC-AE3C-0AA0EBE9A472}" presName="node" presStyleLbl="node1" presStyleIdx="3" presStyleCnt="10">
        <dgm:presLayoutVars>
          <dgm:bulletEnabled val="1"/>
        </dgm:presLayoutVars>
      </dgm:prSet>
      <dgm:spPr/>
    </dgm:pt>
    <dgm:pt modelId="{47FF03F5-7E15-4EAA-B981-635BE8B16D00}" type="pres">
      <dgm:prSet presAssocID="{69936AC7-3401-4336-A8E5-E34B243419EB}" presName="sibTrans" presStyleCnt="0"/>
      <dgm:spPr/>
    </dgm:pt>
    <dgm:pt modelId="{2728FC89-B425-4FEF-ACBB-13E4A2ACF5D9}" type="pres">
      <dgm:prSet presAssocID="{45A88D4B-DDB7-410F-BEF8-2D66B91C230A}" presName="node" presStyleLbl="node1" presStyleIdx="4" presStyleCnt="10">
        <dgm:presLayoutVars>
          <dgm:bulletEnabled val="1"/>
        </dgm:presLayoutVars>
      </dgm:prSet>
      <dgm:spPr/>
    </dgm:pt>
    <dgm:pt modelId="{D787E0D8-1B54-4836-A1B2-BFE4123FA813}" type="pres">
      <dgm:prSet presAssocID="{7AAF9B71-5FB2-4F8E-8924-4BE933227FAF}" presName="sibTrans" presStyleCnt="0"/>
      <dgm:spPr/>
    </dgm:pt>
    <dgm:pt modelId="{DCFC40E8-97D0-4515-BA0E-E0D57A00E6E5}" type="pres">
      <dgm:prSet presAssocID="{4A35F92A-DBB9-40AC-91A6-1FE781C9D116}" presName="node" presStyleLbl="node1" presStyleIdx="5" presStyleCnt="10">
        <dgm:presLayoutVars>
          <dgm:bulletEnabled val="1"/>
        </dgm:presLayoutVars>
      </dgm:prSet>
      <dgm:spPr/>
    </dgm:pt>
    <dgm:pt modelId="{4A09C140-7C39-4CD5-B305-FD56820FBD81}" type="pres">
      <dgm:prSet presAssocID="{8F72A9DE-1AFF-4FFF-82B1-897CBB620834}" presName="sibTrans" presStyleCnt="0"/>
      <dgm:spPr/>
    </dgm:pt>
    <dgm:pt modelId="{95F3BA32-5B56-4E8F-8C98-D76CB2532761}" type="pres">
      <dgm:prSet presAssocID="{38637694-BE15-4057-8265-0BBF26817D3C}" presName="node" presStyleLbl="node1" presStyleIdx="6" presStyleCnt="10">
        <dgm:presLayoutVars>
          <dgm:bulletEnabled val="1"/>
        </dgm:presLayoutVars>
      </dgm:prSet>
      <dgm:spPr/>
    </dgm:pt>
    <dgm:pt modelId="{D2FFD994-EF14-467E-BED6-62FD1DFCC13B}" type="pres">
      <dgm:prSet presAssocID="{4DC4AEBD-38A7-4056-9779-23AC6FF307AE}" presName="sibTrans" presStyleCnt="0"/>
      <dgm:spPr/>
    </dgm:pt>
    <dgm:pt modelId="{664BC67E-5E99-44E1-8697-C1C0291C2322}" type="pres">
      <dgm:prSet presAssocID="{7BC55BC8-8208-4210-929A-FCAD3E87DD2E}" presName="node" presStyleLbl="node1" presStyleIdx="7" presStyleCnt="10">
        <dgm:presLayoutVars>
          <dgm:bulletEnabled val="1"/>
        </dgm:presLayoutVars>
      </dgm:prSet>
      <dgm:spPr/>
    </dgm:pt>
    <dgm:pt modelId="{35FA10C4-5F81-4130-AB01-708F60C5FA1A}" type="pres">
      <dgm:prSet presAssocID="{8857AD49-7AEC-47DB-AB12-CDF2ED24E99E}" presName="sibTrans" presStyleCnt="0"/>
      <dgm:spPr/>
    </dgm:pt>
    <dgm:pt modelId="{34DF1D02-5A86-44BB-960C-29220488F08B}" type="pres">
      <dgm:prSet presAssocID="{318E96A1-2092-4E1E-BFF5-3B8657C8F0EA}" presName="node" presStyleLbl="node1" presStyleIdx="8" presStyleCnt="10">
        <dgm:presLayoutVars>
          <dgm:bulletEnabled val="1"/>
        </dgm:presLayoutVars>
      </dgm:prSet>
      <dgm:spPr/>
    </dgm:pt>
    <dgm:pt modelId="{BFDE1436-E640-4EA7-8917-6DE487F55EE2}" type="pres">
      <dgm:prSet presAssocID="{FC585EE3-4A03-4733-A6B7-5608CB0F5CDA}" presName="sibTrans" presStyleCnt="0"/>
      <dgm:spPr/>
    </dgm:pt>
    <dgm:pt modelId="{8A2E5D28-9572-4401-9F1A-2320D37FED31}" type="pres">
      <dgm:prSet presAssocID="{BA3FC85E-AC11-45E8-B8CE-3B119C94B636}" presName="node" presStyleLbl="node1" presStyleIdx="9" presStyleCnt="10">
        <dgm:presLayoutVars>
          <dgm:bulletEnabled val="1"/>
        </dgm:presLayoutVars>
      </dgm:prSet>
      <dgm:spPr/>
    </dgm:pt>
  </dgm:ptLst>
  <dgm:cxnLst>
    <dgm:cxn modelId="{5AB2F421-F6DD-4202-9970-108671A4779C}" srcId="{665A9E34-1BEA-4272-A025-D3258FF7E7AB}" destId="{F08F90F7-6480-45E2-B765-792DA22A7E9A}" srcOrd="2" destOrd="0" parTransId="{78D25CF0-7811-4EBD-8BB2-36A2FCAE518B}" sibTransId="{24BE2301-E46A-4D33-9C45-0D5B79AAB86F}"/>
    <dgm:cxn modelId="{AC424623-4D36-4E45-8195-CE6197B4B114}" type="presOf" srcId="{F08F90F7-6480-45E2-B765-792DA22A7E9A}" destId="{4D3E6230-238B-4B14-AE1C-0EE2FBD32EB1}" srcOrd="0" destOrd="0" presId="urn:microsoft.com/office/officeart/2005/8/layout/default"/>
    <dgm:cxn modelId="{8C42CB26-64FB-43B5-863F-9D2A29216B01}" type="presOf" srcId="{551A7BB5-3B6E-425C-87DB-3BEBC8AD475A}" destId="{9B9F89E3-B83E-4C08-B20E-CA65F7BF809A}" srcOrd="0" destOrd="0" presId="urn:microsoft.com/office/officeart/2005/8/layout/default"/>
    <dgm:cxn modelId="{D1D1352C-8E66-48F8-9EB8-F94126647C2D}" srcId="{665A9E34-1BEA-4272-A025-D3258FF7E7AB}" destId="{318E96A1-2092-4E1E-BFF5-3B8657C8F0EA}" srcOrd="8" destOrd="0" parTransId="{CCD3D54D-CDE7-44D5-BA9D-08AEC2B5B0C1}" sibTransId="{FC585EE3-4A03-4733-A6B7-5608CB0F5CDA}"/>
    <dgm:cxn modelId="{F9C9D830-4BBD-456A-AAD2-87F4EF1DA79A}" srcId="{665A9E34-1BEA-4272-A025-D3258FF7E7AB}" destId="{C3F313CB-EE65-45BC-AE3C-0AA0EBE9A472}" srcOrd="3" destOrd="0" parTransId="{0383952F-B8D3-4420-9535-9868377C0418}" sibTransId="{69936AC7-3401-4336-A8E5-E34B243419EB}"/>
    <dgm:cxn modelId="{23692547-021F-4D60-A3D1-70CD20A12639}" srcId="{665A9E34-1BEA-4272-A025-D3258FF7E7AB}" destId="{38637694-BE15-4057-8265-0BBF26817D3C}" srcOrd="6" destOrd="0" parTransId="{2CA744E0-4EB0-49D4-BC85-1C4FEB9D269C}" sibTransId="{4DC4AEBD-38A7-4056-9779-23AC6FF307AE}"/>
    <dgm:cxn modelId="{3A0FA650-21EA-477A-8F22-7A3A794CDDE2}" type="presOf" srcId="{BA3FC85E-AC11-45E8-B8CE-3B119C94B636}" destId="{8A2E5D28-9572-4401-9F1A-2320D37FED31}" srcOrd="0" destOrd="0" presId="urn:microsoft.com/office/officeart/2005/8/layout/default"/>
    <dgm:cxn modelId="{F2E88A56-A4F1-47EB-8488-3B38B03C4BDF}" type="presOf" srcId="{318E96A1-2092-4E1E-BFF5-3B8657C8F0EA}" destId="{34DF1D02-5A86-44BB-960C-29220488F08B}" srcOrd="0" destOrd="0" presId="urn:microsoft.com/office/officeart/2005/8/layout/default"/>
    <dgm:cxn modelId="{3D9A957F-B986-4318-B2D9-3F0B030475CB}" type="presOf" srcId="{4A35F92A-DBB9-40AC-91A6-1FE781C9D116}" destId="{DCFC40E8-97D0-4515-BA0E-E0D57A00E6E5}" srcOrd="0" destOrd="0" presId="urn:microsoft.com/office/officeart/2005/8/layout/default"/>
    <dgm:cxn modelId="{69742783-8DFF-4504-AB8F-452BAA2513EE}" srcId="{665A9E34-1BEA-4272-A025-D3258FF7E7AB}" destId="{551A7BB5-3B6E-425C-87DB-3BEBC8AD475A}" srcOrd="0" destOrd="0" parTransId="{F963D7EF-B3DA-45E9-8705-78536C63D161}" sibTransId="{05C7B3F8-42FF-4571-A22A-73E6F47AE83B}"/>
    <dgm:cxn modelId="{5B6EC184-F246-41A2-A0EF-3B6AB8B92B9F}" type="presOf" srcId="{38637694-BE15-4057-8265-0BBF26817D3C}" destId="{95F3BA32-5B56-4E8F-8C98-D76CB2532761}" srcOrd="0" destOrd="0" presId="urn:microsoft.com/office/officeart/2005/8/layout/default"/>
    <dgm:cxn modelId="{C96A65BD-87A3-437F-8766-7B57D04B2E5A}" srcId="{665A9E34-1BEA-4272-A025-D3258FF7E7AB}" destId="{4A35F92A-DBB9-40AC-91A6-1FE781C9D116}" srcOrd="5" destOrd="0" parTransId="{DF0465B6-27B1-4AE1-B631-781E008E0580}" sibTransId="{8F72A9DE-1AFF-4FFF-82B1-897CBB620834}"/>
    <dgm:cxn modelId="{B0E4EABD-7FB0-4415-A509-17E80108E263}" srcId="{665A9E34-1BEA-4272-A025-D3258FF7E7AB}" destId="{2A0E6A04-7F8F-46F6-9553-EC3A7BBB20B6}" srcOrd="1" destOrd="0" parTransId="{9843B060-7ABE-42E8-9E0B-AB6F4CF520AE}" sibTransId="{BDB090AA-798B-4866-9FB1-CDB86E9D06B1}"/>
    <dgm:cxn modelId="{5AF953BF-B5EB-43BE-A896-41DFA4D54186}" type="presOf" srcId="{7BC55BC8-8208-4210-929A-FCAD3E87DD2E}" destId="{664BC67E-5E99-44E1-8697-C1C0291C2322}" srcOrd="0" destOrd="0" presId="urn:microsoft.com/office/officeart/2005/8/layout/default"/>
    <dgm:cxn modelId="{390798C3-4322-40E8-A19E-C4BCFE4A210F}" srcId="{665A9E34-1BEA-4272-A025-D3258FF7E7AB}" destId="{7BC55BC8-8208-4210-929A-FCAD3E87DD2E}" srcOrd="7" destOrd="0" parTransId="{F13ABE5B-9900-49E6-8D99-9A72C1FF47AF}" sibTransId="{8857AD49-7AEC-47DB-AB12-CDF2ED24E99E}"/>
    <dgm:cxn modelId="{FB01C7C3-36B2-4853-A3B1-B179BB70E3FF}" srcId="{665A9E34-1BEA-4272-A025-D3258FF7E7AB}" destId="{45A88D4B-DDB7-410F-BEF8-2D66B91C230A}" srcOrd="4" destOrd="0" parTransId="{ABE78D8A-7D0A-4B18-8D94-F42EF4B4FB40}" sibTransId="{7AAF9B71-5FB2-4F8E-8924-4BE933227FAF}"/>
    <dgm:cxn modelId="{AACB0EC7-0E97-458B-8F21-467E72ECF134}" srcId="{665A9E34-1BEA-4272-A025-D3258FF7E7AB}" destId="{BA3FC85E-AC11-45E8-B8CE-3B119C94B636}" srcOrd="9" destOrd="0" parTransId="{CE755655-0D9D-4DB1-9F8B-315AD03B8D82}" sibTransId="{C8E1CE28-393D-4831-8A77-EE39ED1D7E26}"/>
    <dgm:cxn modelId="{25BC64D9-9BD8-43AB-AA6B-211CA8EBDDAD}" type="presOf" srcId="{665A9E34-1BEA-4272-A025-D3258FF7E7AB}" destId="{0E102734-3BB5-47AC-9956-E32659F22939}" srcOrd="0" destOrd="0" presId="urn:microsoft.com/office/officeart/2005/8/layout/default"/>
    <dgm:cxn modelId="{947D44E0-9493-4E24-B2B3-42FF01716971}" type="presOf" srcId="{45A88D4B-DDB7-410F-BEF8-2D66B91C230A}" destId="{2728FC89-B425-4FEF-ACBB-13E4A2ACF5D9}" srcOrd="0" destOrd="0" presId="urn:microsoft.com/office/officeart/2005/8/layout/default"/>
    <dgm:cxn modelId="{6FBDC4E0-1FAB-47F9-91FE-2DBB7DC59E46}" type="presOf" srcId="{C3F313CB-EE65-45BC-AE3C-0AA0EBE9A472}" destId="{6730A37A-A4A8-4916-845A-0B9DAAC2F94F}" srcOrd="0" destOrd="0" presId="urn:microsoft.com/office/officeart/2005/8/layout/default"/>
    <dgm:cxn modelId="{D4FABDE2-B95B-4587-9BB9-0EA7883117FF}" type="presOf" srcId="{2A0E6A04-7F8F-46F6-9553-EC3A7BBB20B6}" destId="{284FE9B3-E31C-4073-B7D5-01B5434F7874}" srcOrd="0" destOrd="0" presId="urn:microsoft.com/office/officeart/2005/8/layout/default"/>
    <dgm:cxn modelId="{BD2D015C-E841-49BB-A7B0-AEDECB0D6617}" type="presParOf" srcId="{0E102734-3BB5-47AC-9956-E32659F22939}" destId="{9B9F89E3-B83E-4C08-B20E-CA65F7BF809A}" srcOrd="0" destOrd="0" presId="urn:microsoft.com/office/officeart/2005/8/layout/default"/>
    <dgm:cxn modelId="{1888C880-FF84-49E2-BEF4-6D3480AD2EA2}" type="presParOf" srcId="{0E102734-3BB5-47AC-9956-E32659F22939}" destId="{A4A3F844-D56F-4457-904F-43603F4FE5E7}" srcOrd="1" destOrd="0" presId="urn:microsoft.com/office/officeart/2005/8/layout/default"/>
    <dgm:cxn modelId="{F5431F4B-9CE4-46A1-94FC-9E2B6508334D}" type="presParOf" srcId="{0E102734-3BB5-47AC-9956-E32659F22939}" destId="{284FE9B3-E31C-4073-B7D5-01B5434F7874}" srcOrd="2" destOrd="0" presId="urn:microsoft.com/office/officeart/2005/8/layout/default"/>
    <dgm:cxn modelId="{733F5A39-03B6-4A00-9D96-766B1658CF8D}" type="presParOf" srcId="{0E102734-3BB5-47AC-9956-E32659F22939}" destId="{7F84D2D6-F3EE-4938-A07B-0D66860270B1}" srcOrd="3" destOrd="0" presId="urn:microsoft.com/office/officeart/2005/8/layout/default"/>
    <dgm:cxn modelId="{D72B3C4A-05F0-4634-A87A-ABBD8B2B3C09}" type="presParOf" srcId="{0E102734-3BB5-47AC-9956-E32659F22939}" destId="{4D3E6230-238B-4B14-AE1C-0EE2FBD32EB1}" srcOrd="4" destOrd="0" presId="urn:microsoft.com/office/officeart/2005/8/layout/default"/>
    <dgm:cxn modelId="{A1683F35-4447-4E78-9264-6B5D46041C34}" type="presParOf" srcId="{0E102734-3BB5-47AC-9956-E32659F22939}" destId="{A689DFA0-5126-4104-991F-64F5C4BE8D60}" srcOrd="5" destOrd="0" presId="urn:microsoft.com/office/officeart/2005/8/layout/default"/>
    <dgm:cxn modelId="{55113238-F951-4172-AE68-1BE6442243DC}" type="presParOf" srcId="{0E102734-3BB5-47AC-9956-E32659F22939}" destId="{6730A37A-A4A8-4916-845A-0B9DAAC2F94F}" srcOrd="6" destOrd="0" presId="urn:microsoft.com/office/officeart/2005/8/layout/default"/>
    <dgm:cxn modelId="{647672E8-F43C-4532-8947-DA8B82F8B333}" type="presParOf" srcId="{0E102734-3BB5-47AC-9956-E32659F22939}" destId="{47FF03F5-7E15-4EAA-B981-635BE8B16D00}" srcOrd="7" destOrd="0" presId="urn:microsoft.com/office/officeart/2005/8/layout/default"/>
    <dgm:cxn modelId="{D5CF7D40-81DA-4E1E-9B57-86801526A85D}" type="presParOf" srcId="{0E102734-3BB5-47AC-9956-E32659F22939}" destId="{2728FC89-B425-4FEF-ACBB-13E4A2ACF5D9}" srcOrd="8" destOrd="0" presId="urn:microsoft.com/office/officeart/2005/8/layout/default"/>
    <dgm:cxn modelId="{9B2D9C7E-CCFF-4B1C-A4EC-98229E00A046}" type="presParOf" srcId="{0E102734-3BB5-47AC-9956-E32659F22939}" destId="{D787E0D8-1B54-4836-A1B2-BFE4123FA813}" srcOrd="9" destOrd="0" presId="urn:microsoft.com/office/officeart/2005/8/layout/default"/>
    <dgm:cxn modelId="{BA60D921-55B0-4CAE-A920-9DEBC301C175}" type="presParOf" srcId="{0E102734-3BB5-47AC-9956-E32659F22939}" destId="{DCFC40E8-97D0-4515-BA0E-E0D57A00E6E5}" srcOrd="10" destOrd="0" presId="urn:microsoft.com/office/officeart/2005/8/layout/default"/>
    <dgm:cxn modelId="{F10D34E8-DF84-4300-8FBD-2E006CEE31D1}" type="presParOf" srcId="{0E102734-3BB5-47AC-9956-E32659F22939}" destId="{4A09C140-7C39-4CD5-B305-FD56820FBD81}" srcOrd="11" destOrd="0" presId="urn:microsoft.com/office/officeart/2005/8/layout/default"/>
    <dgm:cxn modelId="{370E4255-DBFB-4040-AF5B-1EB29B284179}" type="presParOf" srcId="{0E102734-3BB5-47AC-9956-E32659F22939}" destId="{95F3BA32-5B56-4E8F-8C98-D76CB2532761}" srcOrd="12" destOrd="0" presId="urn:microsoft.com/office/officeart/2005/8/layout/default"/>
    <dgm:cxn modelId="{ED138AFE-7F04-436D-8C13-F0F661E76631}" type="presParOf" srcId="{0E102734-3BB5-47AC-9956-E32659F22939}" destId="{D2FFD994-EF14-467E-BED6-62FD1DFCC13B}" srcOrd="13" destOrd="0" presId="urn:microsoft.com/office/officeart/2005/8/layout/default"/>
    <dgm:cxn modelId="{ACFF35F0-6E5D-4D79-A9C9-C200B5F9EA75}" type="presParOf" srcId="{0E102734-3BB5-47AC-9956-E32659F22939}" destId="{664BC67E-5E99-44E1-8697-C1C0291C2322}" srcOrd="14" destOrd="0" presId="urn:microsoft.com/office/officeart/2005/8/layout/default"/>
    <dgm:cxn modelId="{8FCABFC7-22CB-4B28-B93C-5A04A5122EA2}" type="presParOf" srcId="{0E102734-3BB5-47AC-9956-E32659F22939}" destId="{35FA10C4-5F81-4130-AB01-708F60C5FA1A}" srcOrd="15" destOrd="0" presId="urn:microsoft.com/office/officeart/2005/8/layout/default"/>
    <dgm:cxn modelId="{BC113DE9-B33C-452F-95B6-10F5F2099BE9}" type="presParOf" srcId="{0E102734-3BB5-47AC-9956-E32659F22939}" destId="{34DF1D02-5A86-44BB-960C-29220488F08B}" srcOrd="16" destOrd="0" presId="urn:microsoft.com/office/officeart/2005/8/layout/default"/>
    <dgm:cxn modelId="{E2C53D7C-2E5C-470A-B812-D634E3F3BDD7}" type="presParOf" srcId="{0E102734-3BB5-47AC-9956-E32659F22939}" destId="{BFDE1436-E640-4EA7-8917-6DE487F55EE2}" srcOrd="17" destOrd="0" presId="urn:microsoft.com/office/officeart/2005/8/layout/default"/>
    <dgm:cxn modelId="{1F0E92A1-4705-4320-97D4-30C7CAF8DA47}" type="presParOf" srcId="{0E102734-3BB5-47AC-9956-E32659F22939}" destId="{8A2E5D28-9572-4401-9F1A-2320D37FED31}"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65A9E34-1BEA-4272-A025-D3258FF7E7A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fr-BE"/>
        </a:p>
      </dgm:t>
    </dgm:pt>
    <dgm:pt modelId="{551A7BB5-3B6E-425C-87DB-3BEBC8AD475A}">
      <dgm:prSet/>
      <dgm:spPr/>
      <dgm:t>
        <a:bodyPr/>
        <a:lstStyle/>
        <a:p>
          <a:r>
            <a:rPr lang="fr-FR" dirty="0"/>
            <a:t>Utilisez un objet descriptif et concret.</a:t>
          </a:r>
          <a:endParaRPr lang="fr-BE" dirty="0"/>
        </a:p>
      </dgm:t>
    </dgm:pt>
    <dgm:pt modelId="{F963D7EF-B3DA-45E9-8705-78536C63D161}" type="parTrans" cxnId="{69742783-8DFF-4504-AB8F-452BAA2513EE}">
      <dgm:prSet/>
      <dgm:spPr/>
      <dgm:t>
        <a:bodyPr/>
        <a:lstStyle/>
        <a:p>
          <a:endParaRPr lang="fr-BE"/>
        </a:p>
      </dgm:t>
    </dgm:pt>
    <dgm:pt modelId="{05C7B3F8-42FF-4571-A22A-73E6F47AE83B}" type="sibTrans" cxnId="{69742783-8DFF-4504-AB8F-452BAA2513EE}">
      <dgm:prSet/>
      <dgm:spPr/>
      <dgm:t>
        <a:bodyPr/>
        <a:lstStyle/>
        <a:p>
          <a:endParaRPr lang="fr-BE"/>
        </a:p>
      </dgm:t>
    </dgm:pt>
    <dgm:pt modelId="{C3F313CB-EE65-45BC-AE3C-0AA0EBE9A472}">
      <dgm:prSet/>
      <dgm:spPr/>
      <dgm:t>
        <a:bodyPr/>
        <a:lstStyle/>
        <a:p>
          <a:r>
            <a:rPr lang="fr-BE" dirty="0"/>
            <a:t>Ecrivez des message clairs et to the point</a:t>
          </a:r>
        </a:p>
      </dgm:t>
    </dgm:pt>
    <dgm:pt modelId="{0383952F-B8D3-4420-9535-9868377C0418}" type="parTrans" cxnId="{F9C9D830-4BBD-456A-AAD2-87F4EF1DA79A}">
      <dgm:prSet/>
      <dgm:spPr/>
      <dgm:t>
        <a:bodyPr/>
        <a:lstStyle/>
        <a:p>
          <a:endParaRPr lang="fr-BE"/>
        </a:p>
      </dgm:t>
    </dgm:pt>
    <dgm:pt modelId="{69936AC7-3401-4336-A8E5-E34B243419EB}" type="sibTrans" cxnId="{F9C9D830-4BBD-456A-AAD2-87F4EF1DA79A}">
      <dgm:prSet/>
      <dgm:spPr/>
      <dgm:t>
        <a:bodyPr/>
        <a:lstStyle/>
        <a:p>
          <a:endParaRPr lang="fr-BE"/>
        </a:p>
      </dgm:t>
    </dgm:pt>
    <dgm:pt modelId="{7BC55BC8-8208-4210-929A-FCAD3E87DD2E}">
      <dgm:prSet/>
      <dgm:spPr/>
      <dgm:t>
        <a:bodyPr/>
        <a:lstStyle/>
        <a:p>
          <a:r>
            <a:rPr lang="fr-BE" dirty="0"/>
            <a:t>Envoyez des liens au lieu d’</a:t>
          </a:r>
          <a:r>
            <a:rPr lang="fr-BE" dirty="0" err="1"/>
            <a:t>attachs</a:t>
          </a:r>
          <a:endParaRPr lang="fr-BE" dirty="0"/>
        </a:p>
      </dgm:t>
    </dgm:pt>
    <dgm:pt modelId="{F13ABE5B-9900-49E6-8D99-9A72C1FF47AF}" type="parTrans" cxnId="{390798C3-4322-40E8-A19E-C4BCFE4A210F}">
      <dgm:prSet/>
      <dgm:spPr/>
      <dgm:t>
        <a:bodyPr/>
        <a:lstStyle/>
        <a:p>
          <a:endParaRPr lang="fr-BE"/>
        </a:p>
      </dgm:t>
    </dgm:pt>
    <dgm:pt modelId="{8857AD49-7AEC-47DB-AB12-CDF2ED24E99E}" type="sibTrans" cxnId="{390798C3-4322-40E8-A19E-C4BCFE4A210F}">
      <dgm:prSet/>
      <dgm:spPr/>
      <dgm:t>
        <a:bodyPr/>
        <a:lstStyle/>
        <a:p>
          <a:endParaRPr lang="fr-BE"/>
        </a:p>
      </dgm:t>
    </dgm:pt>
    <dgm:pt modelId="{318E96A1-2092-4E1E-BFF5-3B8657C8F0EA}">
      <dgm:prSet/>
      <dgm:spPr/>
      <dgm:t>
        <a:bodyPr/>
        <a:lstStyle/>
        <a:p>
          <a:r>
            <a:rPr lang="fr-BE"/>
            <a:t>Tag your messages and invites</a:t>
          </a:r>
        </a:p>
      </dgm:t>
    </dgm:pt>
    <dgm:pt modelId="{CCD3D54D-CDE7-44D5-BA9D-08AEC2B5B0C1}" type="parTrans" cxnId="{D1D1352C-8E66-48F8-9EB8-F94126647C2D}">
      <dgm:prSet/>
      <dgm:spPr/>
      <dgm:t>
        <a:bodyPr/>
        <a:lstStyle/>
        <a:p>
          <a:endParaRPr lang="fr-BE"/>
        </a:p>
      </dgm:t>
    </dgm:pt>
    <dgm:pt modelId="{FC585EE3-4A03-4733-A6B7-5608CB0F5CDA}" type="sibTrans" cxnId="{D1D1352C-8E66-48F8-9EB8-F94126647C2D}">
      <dgm:prSet/>
      <dgm:spPr/>
      <dgm:t>
        <a:bodyPr/>
        <a:lstStyle/>
        <a:p>
          <a:endParaRPr lang="fr-BE"/>
        </a:p>
      </dgm:t>
    </dgm:pt>
    <dgm:pt modelId="{BA3FC85E-AC11-45E8-B8CE-3B119C94B636}">
      <dgm:prSet/>
      <dgm:spPr/>
      <dgm:t>
        <a:bodyPr/>
        <a:lstStyle/>
        <a:p>
          <a:r>
            <a:rPr lang="fr-BE" dirty="0"/>
            <a:t>Considérer expiration des messages</a:t>
          </a:r>
        </a:p>
      </dgm:t>
    </dgm:pt>
    <dgm:pt modelId="{CE755655-0D9D-4DB1-9F8B-315AD03B8D82}" type="parTrans" cxnId="{AACB0EC7-0E97-458B-8F21-467E72ECF134}">
      <dgm:prSet/>
      <dgm:spPr/>
      <dgm:t>
        <a:bodyPr/>
        <a:lstStyle/>
        <a:p>
          <a:endParaRPr lang="fr-BE"/>
        </a:p>
      </dgm:t>
    </dgm:pt>
    <dgm:pt modelId="{C8E1CE28-393D-4831-8A77-EE39ED1D7E26}" type="sibTrans" cxnId="{AACB0EC7-0E97-458B-8F21-467E72ECF134}">
      <dgm:prSet/>
      <dgm:spPr/>
      <dgm:t>
        <a:bodyPr/>
        <a:lstStyle/>
        <a:p>
          <a:endParaRPr lang="fr-BE"/>
        </a:p>
      </dgm:t>
    </dgm:pt>
    <dgm:pt modelId="{804BE2A3-56FE-4528-A8E8-B6FC9A27FCD4}">
      <dgm:prSet/>
      <dgm:spPr/>
      <dgm:t>
        <a:bodyPr/>
        <a:lstStyle/>
        <a:p>
          <a:r>
            <a:rPr lang="fr-FR" dirty="0"/>
            <a:t>Modifiez l'objet du message si le sujet de la conversation</a:t>
          </a:r>
          <a:endParaRPr lang="fr-BE" dirty="0"/>
        </a:p>
      </dgm:t>
    </dgm:pt>
    <dgm:pt modelId="{F10520E4-B47E-4DE9-AB8F-85E6C648B150}" type="parTrans" cxnId="{F71F2F4D-AB90-4648-85C6-4F5CB4BE0BC4}">
      <dgm:prSet/>
      <dgm:spPr/>
      <dgm:t>
        <a:bodyPr/>
        <a:lstStyle/>
        <a:p>
          <a:endParaRPr lang="en-GB"/>
        </a:p>
      </dgm:t>
    </dgm:pt>
    <dgm:pt modelId="{3589D554-C445-4055-910D-6CC04A3DC5D6}" type="sibTrans" cxnId="{F71F2F4D-AB90-4648-85C6-4F5CB4BE0BC4}">
      <dgm:prSet/>
      <dgm:spPr/>
      <dgm:t>
        <a:bodyPr/>
        <a:lstStyle/>
        <a:p>
          <a:endParaRPr lang="en-GB"/>
        </a:p>
      </dgm:t>
    </dgm:pt>
    <dgm:pt modelId="{2CF2D32E-7726-416D-9761-9B066E2F18FC}">
      <dgm:prSet/>
      <dgm:spPr/>
      <dgm:t>
        <a:bodyPr/>
        <a:lstStyle/>
        <a:p>
          <a:r>
            <a:rPr lang="fr-FR" dirty="0"/>
            <a:t>Si une action est requise, stipulez le dans le objet</a:t>
          </a:r>
          <a:endParaRPr lang="fr-BE" dirty="0"/>
        </a:p>
      </dgm:t>
    </dgm:pt>
    <dgm:pt modelId="{B887FE3C-9996-4DCB-936D-86EE68D03EB2}" type="parTrans" cxnId="{7D58EE97-1CF7-4D0E-AD41-F41F56D386A7}">
      <dgm:prSet/>
      <dgm:spPr/>
      <dgm:t>
        <a:bodyPr/>
        <a:lstStyle/>
        <a:p>
          <a:endParaRPr lang="en-GB"/>
        </a:p>
      </dgm:t>
    </dgm:pt>
    <dgm:pt modelId="{7DF3897F-2245-4689-9673-7BD69CA99A5C}" type="sibTrans" cxnId="{7D58EE97-1CF7-4D0E-AD41-F41F56D386A7}">
      <dgm:prSet/>
      <dgm:spPr/>
      <dgm:t>
        <a:bodyPr/>
        <a:lstStyle/>
        <a:p>
          <a:endParaRPr lang="en-GB"/>
        </a:p>
      </dgm:t>
    </dgm:pt>
    <dgm:pt modelId="{873B47F6-D2F1-4756-864C-FE5FEC90FF3A}">
      <dgm:prSet/>
      <dgm:spPr/>
      <dgm:t>
        <a:bodyPr/>
        <a:lstStyle/>
        <a:p>
          <a:r>
            <a:rPr lang="fr-BE" dirty="0"/>
            <a:t>Relisez avant d’envoyer</a:t>
          </a:r>
        </a:p>
      </dgm:t>
    </dgm:pt>
    <dgm:pt modelId="{3DC6AE11-3DA7-4553-9618-0C617408EC7C}" type="parTrans" cxnId="{2319AACD-73A6-4882-8AD1-17C80A941EB7}">
      <dgm:prSet/>
      <dgm:spPr/>
      <dgm:t>
        <a:bodyPr/>
        <a:lstStyle/>
        <a:p>
          <a:endParaRPr lang="en-GB"/>
        </a:p>
      </dgm:t>
    </dgm:pt>
    <dgm:pt modelId="{8D9203CB-F132-419F-B16C-314F1FB7CFEF}" type="sibTrans" cxnId="{2319AACD-73A6-4882-8AD1-17C80A941EB7}">
      <dgm:prSet/>
      <dgm:spPr/>
      <dgm:t>
        <a:bodyPr/>
        <a:lstStyle/>
        <a:p>
          <a:endParaRPr lang="en-GB"/>
        </a:p>
      </dgm:t>
    </dgm:pt>
    <dgm:pt modelId="{0BF3D914-0584-40AC-B794-9015EF8B912B}">
      <dgm:prSet/>
      <dgm:spPr/>
      <dgm:t>
        <a:bodyPr/>
        <a:lstStyle/>
        <a:p>
          <a:r>
            <a:rPr lang="fr-BE" dirty="0"/>
            <a:t>Limitez Cc:, Re: to all, </a:t>
          </a:r>
          <a:r>
            <a:rPr lang="fr-BE" dirty="0" err="1"/>
            <a:t>forwards</a:t>
          </a:r>
          <a:endParaRPr lang="fr-BE" dirty="0"/>
        </a:p>
      </dgm:t>
    </dgm:pt>
    <dgm:pt modelId="{CD926276-390F-43DF-9B50-44AF14B39C43}" type="parTrans" cxnId="{13032779-819F-47D4-A2D8-C542D1963B9B}">
      <dgm:prSet/>
      <dgm:spPr/>
      <dgm:t>
        <a:bodyPr/>
        <a:lstStyle/>
        <a:p>
          <a:endParaRPr lang="en-GB"/>
        </a:p>
      </dgm:t>
    </dgm:pt>
    <dgm:pt modelId="{A73EC3E3-32EC-4608-8E4A-D63D7E0BC323}" type="sibTrans" cxnId="{13032779-819F-47D4-A2D8-C542D1963B9B}">
      <dgm:prSet/>
      <dgm:spPr/>
      <dgm:t>
        <a:bodyPr/>
        <a:lstStyle/>
        <a:p>
          <a:endParaRPr lang="en-GB"/>
        </a:p>
      </dgm:t>
    </dgm:pt>
    <dgm:pt modelId="{CDB0643C-5EBD-4C8C-AB57-998DC63F7704}">
      <dgm:prSet/>
      <dgm:spPr/>
      <dgm:t>
        <a:bodyPr/>
        <a:lstStyle/>
        <a:p>
          <a:r>
            <a:rPr lang="fr-BE" dirty="0"/>
            <a:t>Mettez les éléments importants en </a:t>
          </a:r>
          <a:r>
            <a:rPr lang="fr-BE" b="1" dirty="0"/>
            <a:t>gras</a:t>
          </a:r>
        </a:p>
      </dgm:t>
    </dgm:pt>
    <dgm:pt modelId="{D4815674-476F-4B71-967D-A5293CE215ED}" type="parTrans" cxnId="{83647F94-3E73-4C58-A2C5-6E387EEEDA7D}">
      <dgm:prSet/>
      <dgm:spPr/>
      <dgm:t>
        <a:bodyPr/>
        <a:lstStyle/>
        <a:p>
          <a:endParaRPr lang="en-GB"/>
        </a:p>
      </dgm:t>
    </dgm:pt>
    <dgm:pt modelId="{AB4566CA-D22E-47AF-AB3C-B5EE1085044E}" type="sibTrans" cxnId="{83647F94-3E73-4C58-A2C5-6E387EEEDA7D}">
      <dgm:prSet/>
      <dgm:spPr/>
      <dgm:t>
        <a:bodyPr/>
        <a:lstStyle/>
        <a:p>
          <a:endParaRPr lang="en-GB"/>
        </a:p>
      </dgm:t>
    </dgm:pt>
    <dgm:pt modelId="{0E102734-3BB5-47AC-9956-E32659F22939}" type="pres">
      <dgm:prSet presAssocID="{665A9E34-1BEA-4272-A025-D3258FF7E7AB}" presName="diagram" presStyleCnt="0">
        <dgm:presLayoutVars>
          <dgm:dir/>
          <dgm:resizeHandles val="exact"/>
        </dgm:presLayoutVars>
      </dgm:prSet>
      <dgm:spPr/>
    </dgm:pt>
    <dgm:pt modelId="{9B9F89E3-B83E-4C08-B20E-CA65F7BF809A}" type="pres">
      <dgm:prSet presAssocID="{551A7BB5-3B6E-425C-87DB-3BEBC8AD475A}" presName="node" presStyleLbl="node1" presStyleIdx="0" presStyleCnt="10" custLinFactNeighborX="-2282" custLinFactNeighborY="-8">
        <dgm:presLayoutVars>
          <dgm:bulletEnabled val="1"/>
        </dgm:presLayoutVars>
      </dgm:prSet>
      <dgm:spPr/>
    </dgm:pt>
    <dgm:pt modelId="{A4A3F844-D56F-4457-904F-43603F4FE5E7}" type="pres">
      <dgm:prSet presAssocID="{05C7B3F8-42FF-4571-A22A-73E6F47AE83B}" presName="sibTrans" presStyleCnt="0"/>
      <dgm:spPr/>
    </dgm:pt>
    <dgm:pt modelId="{222C3768-7C32-45A4-B145-0E35E3264BDD}" type="pres">
      <dgm:prSet presAssocID="{804BE2A3-56FE-4528-A8E8-B6FC9A27FCD4}" presName="node" presStyleLbl="node1" presStyleIdx="1" presStyleCnt="10">
        <dgm:presLayoutVars>
          <dgm:bulletEnabled val="1"/>
        </dgm:presLayoutVars>
      </dgm:prSet>
      <dgm:spPr/>
    </dgm:pt>
    <dgm:pt modelId="{B5C69918-1965-4B7E-9518-4DA69A857371}" type="pres">
      <dgm:prSet presAssocID="{3589D554-C445-4055-910D-6CC04A3DC5D6}" presName="sibTrans" presStyleCnt="0"/>
      <dgm:spPr/>
    </dgm:pt>
    <dgm:pt modelId="{605B9A92-E4D0-4E89-B096-855724267D18}" type="pres">
      <dgm:prSet presAssocID="{2CF2D32E-7726-416D-9761-9B066E2F18FC}" presName="node" presStyleLbl="node1" presStyleIdx="2" presStyleCnt="10">
        <dgm:presLayoutVars>
          <dgm:bulletEnabled val="1"/>
        </dgm:presLayoutVars>
      </dgm:prSet>
      <dgm:spPr/>
    </dgm:pt>
    <dgm:pt modelId="{8F7C2246-5095-414A-A62B-5227EA3ED4BB}" type="pres">
      <dgm:prSet presAssocID="{7DF3897F-2245-4689-9673-7BD69CA99A5C}" presName="sibTrans" presStyleCnt="0"/>
      <dgm:spPr/>
    </dgm:pt>
    <dgm:pt modelId="{6730A37A-A4A8-4916-845A-0B9DAAC2F94F}" type="pres">
      <dgm:prSet presAssocID="{C3F313CB-EE65-45BC-AE3C-0AA0EBE9A472}" presName="node" presStyleLbl="node1" presStyleIdx="3" presStyleCnt="10">
        <dgm:presLayoutVars>
          <dgm:bulletEnabled val="1"/>
        </dgm:presLayoutVars>
      </dgm:prSet>
      <dgm:spPr/>
    </dgm:pt>
    <dgm:pt modelId="{47FF03F5-7E15-4EAA-B981-635BE8B16D00}" type="pres">
      <dgm:prSet presAssocID="{69936AC7-3401-4336-A8E5-E34B243419EB}" presName="sibTrans" presStyleCnt="0"/>
      <dgm:spPr/>
    </dgm:pt>
    <dgm:pt modelId="{E9193D9B-9D76-4FBF-BD85-C434A45A6938}" type="pres">
      <dgm:prSet presAssocID="{CDB0643C-5EBD-4C8C-AB57-998DC63F7704}" presName="node" presStyleLbl="node1" presStyleIdx="4" presStyleCnt="10">
        <dgm:presLayoutVars>
          <dgm:bulletEnabled val="1"/>
        </dgm:presLayoutVars>
      </dgm:prSet>
      <dgm:spPr/>
    </dgm:pt>
    <dgm:pt modelId="{CD124637-C67F-41E1-B1A9-24E0935323A0}" type="pres">
      <dgm:prSet presAssocID="{AB4566CA-D22E-47AF-AB3C-B5EE1085044E}" presName="sibTrans" presStyleCnt="0"/>
      <dgm:spPr/>
    </dgm:pt>
    <dgm:pt modelId="{66A48A5D-C8A3-4CCE-8059-04A37B8AD1D2}" type="pres">
      <dgm:prSet presAssocID="{873B47F6-D2F1-4756-864C-FE5FEC90FF3A}" presName="node" presStyleLbl="node1" presStyleIdx="5" presStyleCnt="10">
        <dgm:presLayoutVars>
          <dgm:bulletEnabled val="1"/>
        </dgm:presLayoutVars>
      </dgm:prSet>
      <dgm:spPr/>
    </dgm:pt>
    <dgm:pt modelId="{4C8C7909-C07F-4022-8CC1-22DA705C7F10}" type="pres">
      <dgm:prSet presAssocID="{8D9203CB-F132-419F-B16C-314F1FB7CFEF}" presName="sibTrans" presStyleCnt="0"/>
      <dgm:spPr/>
    </dgm:pt>
    <dgm:pt modelId="{5900DA60-9D46-4A52-818B-85DCA1CE1697}" type="pres">
      <dgm:prSet presAssocID="{0BF3D914-0584-40AC-B794-9015EF8B912B}" presName="node" presStyleLbl="node1" presStyleIdx="6" presStyleCnt="10">
        <dgm:presLayoutVars>
          <dgm:bulletEnabled val="1"/>
        </dgm:presLayoutVars>
      </dgm:prSet>
      <dgm:spPr/>
    </dgm:pt>
    <dgm:pt modelId="{1DAB21EB-8B65-4001-A0D8-22B1CB85B652}" type="pres">
      <dgm:prSet presAssocID="{A73EC3E3-32EC-4608-8E4A-D63D7E0BC323}" presName="sibTrans" presStyleCnt="0"/>
      <dgm:spPr/>
    </dgm:pt>
    <dgm:pt modelId="{664BC67E-5E99-44E1-8697-C1C0291C2322}" type="pres">
      <dgm:prSet presAssocID="{7BC55BC8-8208-4210-929A-FCAD3E87DD2E}" presName="node" presStyleLbl="node1" presStyleIdx="7" presStyleCnt="10">
        <dgm:presLayoutVars>
          <dgm:bulletEnabled val="1"/>
        </dgm:presLayoutVars>
      </dgm:prSet>
      <dgm:spPr/>
    </dgm:pt>
    <dgm:pt modelId="{35FA10C4-5F81-4130-AB01-708F60C5FA1A}" type="pres">
      <dgm:prSet presAssocID="{8857AD49-7AEC-47DB-AB12-CDF2ED24E99E}" presName="sibTrans" presStyleCnt="0"/>
      <dgm:spPr/>
    </dgm:pt>
    <dgm:pt modelId="{34DF1D02-5A86-44BB-960C-29220488F08B}" type="pres">
      <dgm:prSet presAssocID="{318E96A1-2092-4E1E-BFF5-3B8657C8F0EA}" presName="node" presStyleLbl="node1" presStyleIdx="8" presStyleCnt="10">
        <dgm:presLayoutVars>
          <dgm:bulletEnabled val="1"/>
        </dgm:presLayoutVars>
      </dgm:prSet>
      <dgm:spPr/>
    </dgm:pt>
    <dgm:pt modelId="{BFDE1436-E640-4EA7-8917-6DE487F55EE2}" type="pres">
      <dgm:prSet presAssocID="{FC585EE3-4A03-4733-A6B7-5608CB0F5CDA}" presName="sibTrans" presStyleCnt="0"/>
      <dgm:spPr/>
    </dgm:pt>
    <dgm:pt modelId="{8A2E5D28-9572-4401-9F1A-2320D37FED31}" type="pres">
      <dgm:prSet presAssocID="{BA3FC85E-AC11-45E8-B8CE-3B119C94B636}" presName="node" presStyleLbl="node1" presStyleIdx="9" presStyleCnt="10">
        <dgm:presLayoutVars>
          <dgm:bulletEnabled val="1"/>
        </dgm:presLayoutVars>
      </dgm:prSet>
      <dgm:spPr/>
    </dgm:pt>
  </dgm:ptLst>
  <dgm:cxnLst>
    <dgm:cxn modelId="{8C42CB26-64FB-43B5-863F-9D2A29216B01}" type="presOf" srcId="{551A7BB5-3B6E-425C-87DB-3BEBC8AD475A}" destId="{9B9F89E3-B83E-4C08-B20E-CA65F7BF809A}" srcOrd="0" destOrd="0" presId="urn:microsoft.com/office/officeart/2005/8/layout/default"/>
    <dgm:cxn modelId="{D1D1352C-8E66-48F8-9EB8-F94126647C2D}" srcId="{665A9E34-1BEA-4272-A025-D3258FF7E7AB}" destId="{318E96A1-2092-4E1E-BFF5-3B8657C8F0EA}" srcOrd="8" destOrd="0" parTransId="{CCD3D54D-CDE7-44D5-BA9D-08AEC2B5B0C1}" sibTransId="{FC585EE3-4A03-4733-A6B7-5608CB0F5CDA}"/>
    <dgm:cxn modelId="{F9C9D830-4BBD-456A-AAD2-87F4EF1DA79A}" srcId="{665A9E34-1BEA-4272-A025-D3258FF7E7AB}" destId="{C3F313CB-EE65-45BC-AE3C-0AA0EBE9A472}" srcOrd="3" destOrd="0" parTransId="{0383952F-B8D3-4420-9535-9868377C0418}" sibTransId="{69936AC7-3401-4336-A8E5-E34B243419EB}"/>
    <dgm:cxn modelId="{F71F2F4D-AB90-4648-85C6-4F5CB4BE0BC4}" srcId="{665A9E34-1BEA-4272-A025-D3258FF7E7AB}" destId="{804BE2A3-56FE-4528-A8E8-B6FC9A27FCD4}" srcOrd="1" destOrd="0" parTransId="{F10520E4-B47E-4DE9-AB8F-85E6C648B150}" sibTransId="{3589D554-C445-4055-910D-6CC04A3DC5D6}"/>
    <dgm:cxn modelId="{3A0FA650-21EA-477A-8F22-7A3A794CDDE2}" type="presOf" srcId="{BA3FC85E-AC11-45E8-B8CE-3B119C94B636}" destId="{8A2E5D28-9572-4401-9F1A-2320D37FED31}" srcOrd="0" destOrd="0" presId="urn:microsoft.com/office/officeart/2005/8/layout/default"/>
    <dgm:cxn modelId="{2B340B75-20C3-4DD6-95DA-486F4B802BC5}" type="presOf" srcId="{873B47F6-D2F1-4756-864C-FE5FEC90FF3A}" destId="{66A48A5D-C8A3-4CCE-8059-04A37B8AD1D2}" srcOrd="0" destOrd="0" presId="urn:microsoft.com/office/officeart/2005/8/layout/default"/>
    <dgm:cxn modelId="{F2E88A56-A4F1-47EB-8488-3B38B03C4BDF}" type="presOf" srcId="{318E96A1-2092-4E1E-BFF5-3B8657C8F0EA}" destId="{34DF1D02-5A86-44BB-960C-29220488F08B}" srcOrd="0" destOrd="0" presId="urn:microsoft.com/office/officeart/2005/8/layout/default"/>
    <dgm:cxn modelId="{2BB72F58-2B9B-4A41-B35B-FAD1E0D20427}" type="presOf" srcId="{804BE2A3-56FE-4528-A8E8-B6FC9A27FCD4}" destId="{222C3768-7C32-45A4-B145-0E35E3264BDD}" srcOrd="0" destOrd="0" presId="urn:microsoft.com/office/officeart/2005/8/layout/default"/>
    <dgm:cxn modelId="{13032779-819F-47D4-A2D8-C542D1963B9B}" srcId="{665A9E34-1BEA-4272-A025-D3258FF7E7AB}" destId="{0BF3D914-0584-40AC-B794-9015EF8B912B}" srcOrd="6" destOrd="0" parTransId="{CD926276-390F-43DF-9B50-44AF14B39C43}" sibTransId="{A73EC3E3-32EC-4608-8E4A-D63D7E0BC323}"/>
    <dgm:cxn modelId="{69742783-8DFF-4504-AB8F-452BAA2513EE}" srcId="{665A9E34-1BEA-4272-A025-D3258FF7E7AB}" destId="{551A7BB5-3B6E-425C-87DB-3BEBC8AD475A}" srcOrd="0" destOrd="0" parTransId="{F963D7EF-B3DA-45E9-8705-78536C63D161}" sibTransId="{05C7B3F8-42FF-4571-A22A-73E6F47AE83B}"/>
    <dgm:cxn modelId="{83647F94-3E73-4C58-A2C5-6E387EEEDA7D}" srcId="{665A9E34-1BEA-4272-A025-D3258FF7E7AB}" destId="{CDB0643C-5EBD-4C8C-AB57-998DC63F7704}" srcOrd="4" destOrd="0" parTransId="{D4815674-476F-4B71-967D-A5293CE215ED}" sibTransId="{AB4566CA-D22E-47AF-AB3C-B5EE1085044E}"/>
    <dgm:cxn modelId="{7D58EE97-1CF7-4D0E-AD41-F41F56D386A7}" srcId="{665A9E34-1BEA-4272-A025-D3258FF7E7AB}" destId="{2CF2D32E-7726-416D-9761-9B066E2F18FC}" srcOrd="2" destOrd="0" parTransId="{B887FE3C-9996-4DCB-936D-86EE68D03EB2}" sibTransId="{7DF3897F-2245-4689-9673-7BD69CA99A5C}"/>
    <dgm:cxn modelId="{09438F98-9820-4B31-BAF9-970669BDB223}" type="presOf" srcId="{CDB0643C-5EBD-4C8C-AB57-998DC63F7704}" destId="{E9193D9B-9D76-4FBF-BD85-C434A45A6938}" srcOrd="0" destOrd="0" presId="urn:microsoft.com/office/officeart/2005/8/layout/default"/>
    <dgm:cxn modelId="{AEBC5DAF-0DAB-4A2E-AC4D-5AE0C1ECBF9D}" type="presOf" srcId="{0BF3D914-0584-40AC-B794-9015EF8B912B}" destId="{5900DA60-9D46-4A52-818B-85DCA1CE1697}" srcOrd="0" destOrd="0" presId="urn:microsoft.com/office/officeart/2005/8/layout/default"/>
    <dgm:cxn modelId="{5AF953BF-B5EB-43BE-A896-41DFA4D54186}" type="presOf" srcId="{7BC55BC8-8208-4210-929A-FCAD3E87DD2E}" destId="{664BC67E-5E99-44E1-8697-C1C0291C2322}" srcOrd="0" destOrd="0" presId="urn:microsoft.com/office/officeart/2005/8/layout/default"/>
    <dgm:cxn modelId="{390798C3-4322-40E8-A19E-C4BCFE4A210F}" srcId="{665A9E34-1BEA-4272-A025-D3258FF7E7AB}" destId="{7BC55BC8-8208-4210-929A-FCAD3E87DD2E}" srcOrd="7" destOrd="0" parTransId="{F13ABE5B-9900-49E6-8D99-9A72C1FF47AF}" sibTransId="{8857AD49-7AEC-47DB-AB12-CDF2ED24E99E}"/>
    <dgm:cxn modelId="{AACB0EC7-0E97-458B-8F21-467E72ECF134}" srcId="{665A9E34-1BEA-4272-A025-D3258FF7E7AB}" destId="{BA3FC85E-AC11-45E8-B8CE-3B119C94B636}" srcOrd="9" destOrd="0" parTransId="{CE755655-0D9D-4DB1-9F8B-315AD03B8D82}" sibTransId="{C8E1CE28-393D-4831-8A77-EE39ED1D7E26}"/>
    <dgm:cxn modelId="{2319AACD-73A6-4882-8AD1-17C80A941EB7}" srcId="{665A9E34-1BEA-4272-A025-D3258FF7E7AB}" destId="{873B47F6-D2F1-4756-864C-FE5FEC90FF3A}" srcOrd="5" destOrd="0" parTransId="{3DC6AE11-3DA7-4553-9618-0C617408EC7C}" sibTransId="{8D9203CB-F132-419F-B16C-314F1FB7CFEF}"/>
    <dgm:cxn modelId="{25BC64D9-9BD8-43AB-AA6B-211CA8EBDDAD}" type="presOf" srcId="{665A9E34-1BEA-4272-A025-D3258FF7E7AB}" destId="{0E102734-3BB5-47AC-9956-E32659F22939}" srcOrd="0" destOrd="0" presId="urn:microsoft.com/office/officeart/2005/8/layout/default"/>
    <dgm:cxn modelId="{6FBDC4E0-1FAB-47F9-91FE-2DBB7DC59E46}" type="presOf" srcId="{C3F313CB-EE65-45BC-AE3C-0AA0EBE9A472}" destId="{6730A37A-A4A8-4916-845A-0B9DAAC2F94F}" srcOrd="0" destOrd="0" presId="urn:microsoft.com/office/officeart/2005/8/layout/default"/>
    <dgm:cxn modelId="{FE03CEEF-0791-4D74-9FAC-312748E24A9C}" type="presOf" srcId="{2CF2D32E-7726-416D-9761-9B066E2F18FC}" destId="{605B9A92-E4D0-4E89-B096-855724267D18}" srcOrd="0" destOrd="0" presId="urn:microsoft.com/office/officeart/2005/8/layout/default"/>
    <dgm:cxn modelId="{BD2D015C-E841-49BB-A7B0-AEDECB0D6617}" type="presParOf" srcId="{0E102734-3BB5-47AC-9956-E32659F22939}" destId="{9B9F89E3-B83E-4C08-B20E-CA65F7BF809A}" srcOrd="0" destOrd="0" presId="urn:microsoft.com/office/officeart/2005/8/layout/default"/>
    <dgm:cxn modelId="{1888C880-FF84-49E2-BEF4-6D3480AD2EA2}" type="presParOf" srcId="{0E102734-3BB5-47AC-9956-E32659F22939}" destId="{A4A3F844-D56F-4457-904F-43603F4FE5E7}" srcOrd="1" destOrd="0" presId="urn:microsoft.com/office/officeart/2005/8/layout/default"/>
    <dgm:cxn modelId="{54B21E99-141F-4B5E-B62F-9ADFDFFA3B4D}" type="presParOf" srcId="{0E102734-3BB5-47AC-9956-E32659F22939}" destId="{222C3768-7C32-45A4-B145-0E35E3264BDD}" srcOrd="2" destOrd="0" presId="urn:microsoft.com/office/officeart/2005/8/layout/default"/>
    <dgm:cxn modelId="{1F98B21D-E1EA-4231-9211-BADF11BC7B80}" type="presParOf" srcId="{0E102734-3BB5-47AC-9956-E32659F22939}" destId="{B5C69918-1965-4B7E-9518-4DA69A857371}" srcOrd="3" destOrd="0" presId="urn:microsoft.com/office/officeart/2005/8/layout/default"/>
    <dgm:cxn modelId="{F8A03650-32ED-46C2-ADCB-E2D2D2381F1C}" type="presParOf" srcId="{0E102734-3BB5-47AC-9956-E32659F22939}" destId="{605B9A92-E4D0-4E89-B096-855724267D18}" srcOrd="4" destOrd="0" presId="urn:microsoft.com/office/officeart/2005/8/layout/default"/>
    <dgm:cxn modelId="{2AF095C5-FF1E-4AB6-B24F-0EFB7411BE4B}" type="presParOf" srcId="{0E102734-3BB5-47AC-9956-E32659F22939}" destId="{8F7C2246-5095-414A-A62B-5227EA3ED4BB}" srcOrd="5" destOrd="0" presId="urn:microsoft.com/office/officeart/2005/8/layout/default"/>
    <dgm:cxn modelId="{55113238-F951-4172-AE68-1BE6442243DC}" type="presParOf" srcId="{0E102734-3BB5-47AC-9956-E32659F22939}" destId="{6730A37A-A4A8-4916-845A-0B9DAAC2F94F}" srcOrd="6" destOrd="0" presId="urn:microsoft.com/office/officeart/2005/8/layout/default"/>
    <dgm:cxn modelId="{647672E8-F43C-4532-8947-DA8B82F8B333}" type="presParOf" srcId="{0E102734-3BB5-47AC-9956-E32659F22939}" destId="{47FF03F5-7E15-4EAA-B981-635BE8B16D00}" srcOrd="7" destOrd="0" presId="urn:microsoft.com/office/officeart/2005/8/layout/default"/>
    <dgm:cxn modelId="{4A840D5C-C463-416E-AB29-A82064BD2633}" type="presParOf" srcId="{0E102734-3BB5-47AC-9956-E32659F22939}" destId="{E9193D9B-9D76-4FBF-BD85-C434A45A6938}" srcOrd="8" destOrd="0" presId="urn:microsoft.com/office/officeart/2005/8/layout/default"/>
    <dgm:cxn modelId="{44619924-86F5-4001-B5E4-C1CF99655DE5}" type="presParOf" srcId="{0E102734-3BB5-47AC-9956-E32659F22939}" destId="{CD124637-C67F-41E1-B1A9-24E0935323A0}" srcOrd="9" destOrd="0" presId="urn:microsoft.com/office/officeart/2005/8/layout/default"/>
    <dgm:cxn modelId="{5A2C8C68-11D4-4D97-93E9-C4A0A2D03A73}" type="presParOf" srcId="{0E102734-3BB5-47AC-9956-E32659F22939}" destId="{66A48A5D-C8A3-4CCE-8059-04A37B8AD1D2}" srcOrd="10" destOrd="0" presId="urn:microsoft.com/office/officeart/2005/8/layout/default"/>
    <dgm:cxn modelId="{83996FFC-ACEB-46DB-82BE-C22E2F8FBCA8}" type="presParOf" srcId="{0E102734-3BB5-47AC-9956-E32659F22939}" destId="{4C8C7909-C07F-4022-8CC1-22DA705C7F10}" srcOrd="11" destOrd="0" presId="urn:microsoft.com/office/officeart/2005/8/layout/default"/>
    <dgm:cxn modelId="{FC8BC8B1-EC1C-4964-BD40-D09175B30E35}" type="presParOf" srcId="{0E102734-3BB5-47AC-9956-E32659F22939}" destId="{5900DA60-9D46-4A52-818B-85DCA1CE1697}" srcOrd="12" destOrd="0" presId="urn:microsoft.com/office/officeart/2005/8/layout/default"/>
    <dgm:cxn modelId="{17EB2B13-20AE-4DDA-A643-D141BB2D015D}" type="presParOf" srcId="{0E102734-3BB5-47AC-9956-E32659F22939}" destId="{1DAB21EB-8B65-4001-A0D8-22B1CB85B652}" srcOrd="13" destOrd="0" presId="urn:microsoft.com/office/officeart/2005/8/layout/default"/>
    <dgm:cxn modelId="{ACFF35F0-6E5D-4D79-A9C9-C200B5F9EA75}" type="presParOf" srcId="{0E102734-3BB5-47AC-9956-E32659F22939}" destId="{664BC67E-5E99-44E1-8697-C1C0291C2322}" srcOrd="14" destOrd="0" presId="urn:microsoft.com/office/officeart/2005/8/layout/default"/>
    <dgm:cxn modelId="{8FCABFC7-22CB-4B28-B93C-5A04A5122EA2}" type="presParOf" srcId="{0E102734-3BB5-47AC-9956-E32659F22939}" destId="{35FA10C4-5F81-4130-AB01-708F60C5FA1A}" srcOrd="15" destOrd="0" presId="urn:microsoft.com/office/officeart/2005/8/layout/default"/>
    <dgm:cxn modelId="{BC113DE9-B33C-452F-95B6-10F5F2099BE9}" type="presParOf" srcId="{0E102734-3BB5-47AC-9956-E32659F22939}" destId="{34DF1D02-5A86-44BB-960C-29220488F08B}" srcOrd="16" destOrd="0" presId="urn:microsoft.com/office/officeart/2005/8/layout/default"/>
    <dgm:cxn modelId="{E2C53D7C-2E5C-470A-B812-D634E3F3BDD7}" type="presParOf" srcId="{0E102734-3BB5-47AC-9956-E32659F22939}" destId="{BFDE1436-E640-4EA7-8917-6DE487F55EE2}" srcOrd="17" destOrd="0" presId="urn:microsoft.com/office/officeart/2005/8/layout/default"/>
    <dgm:cxn modelId="{1F0E92A1-4705-4320-97D4-30C7CAF8DA47}" type="presParOf" srcId="{0E102734-3BB5-47AC-9956-E32659F22939}" destId="{8A2E5D28-9572-4401-9F1A-2320D37FED31}"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555021-2802-495D-9664-E569081A89E1}">
      <dsp:nvSpPr>
        <dsp:cNvPr id="0" name=""/>
        <dsp:cNvSpPr/>
      </dsp:nvSpPr>
      <dsp:spPr>
        <a:xfrm rot="5400000">
          <a:off x="4715938" y="-2077244"/>
          <a:ext cx="361369" cy="4608586"/>
        </a:xfrm>
        <a:prstGeom prst="round2Same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nl-BE" sz="1200" kern="1200" dirty="0"/>
            <a:t> </a:t>
          </a:r>
          <a:r>
            <a:rPr lang="nl-BE" sz="1200" kern="1200" dirty="0" err="1"/>
            <a:t>the</a:t>
          </a:r>
          <a:r>
            <a:rPr lang="nl-BE" sz="1200" kern="1200" dirty="0"/>
            <a:t> concept, a </a:t>
          </a:r>
          <a:r>
            <a:rPr lang="nl-BE" sz="1200" kern="1200" dirty="0" err="1"/>
            <a:t>multifolder</a:t>
          </a:r>
          <a:r>
            <a:rPr lang="nl-BE" sz="1200" kern="1200" dirty="0"/>
            <a:t> system, .</a:t>
          </a:r>
          <a:r>
            <a:rPr lang="nl-BE" sz="1200" kern="1200" dirty="0" err="1"/>
            <a:t>pst</a:t>
          </a:r>
          <a:r>
            <a:rPr lang="nl-BE" sz="1200" kern="1200" dirty="0"/>
            <a:t> files</a:t>
          </a:r>
          <a:endParaRPr lang="fr-BE" sz="1200" kern="1200" dirty="0"/>
        </a:p>
      </dsp:txBody>
      <dsp:txXfrm rot="-5400000">
        <a:off x="2592330" y="64005"/>
        <a:ext cx="4590945" cy="326087"/>
      </dsp:txXfrm>
    </dsp:sp>
    <dsp:sp modelId="{ADA3EED4-FE46-4845-9BE9-C24AC99F4663}">
      <dsp:nvSpPr>
        <dsp:cNvPr id="0" name=""/>
        <dsp:cNvSpPr/>
      </dsp:nvSpPr>
      <dsp:spPr>
        <a:xfrm>
          <a:off x="0" y="1192"/>
          <a:ext cx="2592329" cy="451711"/>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nl-BE" sz="1600" b="1" kern="1200" dirty="0"/>
            <a:t>Outlook</a:t>
          </a:r>
          <a:endParaRPr lang="fr-BE" sz="1600" b="1" kern="1200" dirty="0"/>
        </a:p>
      </dsp:txBody>
      <dsp:txXfrm>
        <a:off x="22051" y="23243"/>
        <a:ext cx="2548227" cy="407609"/>
      </dsp:txXfrm>
    </dsp:sp>
    <dsp:sp modelId="{4024D069-ADBA-4686-9C3B-FA5EF2EFC700}">
      <dsp:nvSpPr>
        <dsp:cNvPr id="0" name=""/>
        <dsp:cNvSpPr/>
      </dsp:nvSpPr>
      <dsp:spPr>
        <a:xfrm rot="5400000">
          <a:off x="4715938" y="-1602947"/>
          <a:ext cx="361369" cy="4608586"/>
        </a:xfrm>
        <a:prstGeom prst="round2Same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nl-BE" sz="1200" kern="1200" dirty="0"/>
            <a:t> QAT, views, panels, options, </a:t>
          </a:r>
          <a:r>
            <a:rPr lang="nl-BE" sz="1200" kern="1200" dirty="0" err="1"/>
            <a:t>favorites</a:t>
          </a:r>
          <a:endParaRPr lang="fr-BE" sz="1200" kern="1200" dirty="0"/>
        </a:p>
      </dsp:txBody>
      <dsp:txXfrm rot="-5400000">
        <a:off x="2592330" y="538302"/>
        <a:ext cx="4590945" cy="326087"/>
      </dsp:txXfrm>
    </dsp:sp>
    <dsp:sp modelId="{55814162-DA5F-43DE-80FB-261CF566E5B3}">
      <dsp:nvSpPr>
        <dsp:cNvPr id="0" name=""/>
        <dsp:cNvSpPr/>
      </dsp:nvSpPr>
      <dsp:spPr>
        <a:xfrm>
          <a:off x="0" y="475489"/>
          <a:ext cx="2592329" cy="451711"/>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nl-BE" sz="1600" b="1" kern="1200" dirty="0"/>
            <a:t>Environment</a:t>
          </a:r>
          <a:endParaRPr lang="fr-BE" sz="1600" b="1" kern="1200" dirty="0"/>
        </a:p>
      </dsp:txBody>
      <dsp:txXfrm>
        <a:off x="22051" y="497540"/>
        <a:ext cx="2548227" cy="407609"/>
      </dsp:txXfrm>
    </dsp:sp>
    <dsp:sp modelId="{6DCC1B7B-9705-45E8-BAC2-A1FE19E8C3FB}">
      <dsp:nvSpPr>
        <dsp:cNvPr id="0" name=""/>
        <dsp:cNvSpPr/>
      </dsp:nvSpPr>
      <dsp:spPr>
        <a:xfrm rot="5400000">
          <a:off x="4715938" y="-1128650"/>
          <a:ext cx="361369" cy="4608586"/>
        </a:xfrm>
        <a:prstGeom prst="round2Same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nl-BE" sz="1200" kern="1200" dirty="0"/>
            <a:t>Rules / Quicksteps / Templates / </a:t>
          </a:r>
          <a:r>
            <a:rPr lang="nl-BE" sz="1200" kern="1200" dirty="0" err="1"/>
            <a:t>Quickparts</a:t>
          </a:r>
          <a:r>
            <a:rPr lang="nl-BE" sz="1200" kern="1200" dirty="0"/>
            <a:t> / </a:t>
          </a:r>
          <a:r>
            <a:rPr lang="nl-BE" sz="1200" kern="1200" dirty="0" err="1"/>
            <a:t>Autotext</a:t>
          </a:r>
          <a:r>
            <a:rPr lang="nl-BE" sz="1200" kern="1200" dirty="0"/>
            <a:t> / </a:t>
          </a:r>
          <a:r>
            <a:rPr lang="nl-BE" sz="1200" kern="1200" dirty="0" err="1"/>
            <a:t>Archive</a:t>
          </a:r>
          <a:r>
            <a:rPr lang="nl-BE" sz="1200" kern="1200" dirty="0"/>
            <a:t> /  …</a:t>
          </a:r>
          <a:endParaRPr lang="fr-BE" sz="1200" kern="1200" dirty="0"/>
        </a:p>
      </dsp:txBody>
      <dsp:txXfrm rot="-5400000">
        <a:off x="2592330" y="1012599"/>
        <a:ext cx="4590945" cy="326087"/>
      </dsp:txXfrm>
    </dsp:sp>
    <dsp:sp modelId="{92811F57-BC89-4931-96F0-B5DFF07640D8}">
      <dsp:nvSpPr>
        <dsp:cNvPr id="0" name=""/>
        <dsp:cNvSpPr/>
      </dsp:nvSpPr>
      <dsp:spPr>
        <a:xfrm>
          <a:off x="0" y="949786"/>
          <a:ext cx="2592329" cy="451711"/>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nl-BE" sz="1600" b="1" kern="1200" dirty="0" err="1"/>
            <a:t>Automate</a:t>
          </a:r>
          <a:endParaRPr lang="fr-BE" sz="1600" b="1" kern="1200" dirty="0"/>
        </a:p>
      </dsp:txBody>
      <dsp:txXfrm>
        <a:off x="22051" y="971837"/>
        <a:ext cx="2548227" cy="407609"/>
      </dsp:txXfrm>
    </dsp:sp>
    <dsp:sp modelId="{51D42E1E-45AC-441A-8A5A-B81D7C9DF2FB}">
      <dsp:nvSpPr>
        <dsp:cNvPr id="0" name=""/>
        <dsp:cNvSpPr/>
      </dsp:nvSpPr>
      <dsp:spPr>
        <a:xfrm rot="5400000">
          <a:off x="4715938" y="-654354"/>
          <a:ext cx="361369" cy="4608586"/>
        </a:xfrm>
        <a:prstGeom prst="round2Same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nl-BE" sz="1200" kern="1200" dirty="0" err="1"/>
            <a:t>Flags</a:t>
          </a:r>
          <a:r>
            <a:rPr lang="nl-BE" sz="1200" kern="1200" dirty="0"/>
            <a:t> / </a:t>
          </a:r>
          <a:r>
            <a:rPr lang="nl-BE" sz="1200" kern="1200" dirty="0" err="1"/>
            <a:t>Categories</a:t>
          </a:r>
          <a:r>
            <a:rPr lang="nl-BE" sz="1200" kern="1200" dirty="0"/>
            <a:t> / </a:t>
          </a:r>
          <a:r>
            <a:rPr lang="nl-BE" sz="1200" kern="1200" dirty="0" err="1"/>
            <a:t>Grouping</a:t>
          </a:r>
          <a:r>
            <a:rPr lang="nl-BE" sz="1200" kern="1200" dirty="0"/>
            <a:t> </a:t>
          </a:r>
          <a:r>
            <a:rPr lang="nl-BE" sz="1200" kern="1200" dirty="0" err="1"/>
            <a:t>and</a:t>
          </a:r>
          <a:r>
            <a:rPr lang="nl-BE" sz="1200" kern="1200" dirty="0"/>
            <a:t> </a:t>
          </a:r>
          <a:r>
            <a:rPr lang="nl-BE" sz="1200" kern="1200" dirty="0" err="1"/>
            <a:t>Sorting</a:t>
          </a:r>
          <a:r>
            <a:rPr lang="nl-BE" sz="1200" kern="1200" dirty="0"/>
            <a:t> / Views / </a:t>
          </a:r>
          <a:r>
            <a:rPr lang="nl-BE" sz="1200" kern="1200" dirty="0" err="1"/>
            <a:t>Conditional</a:t>
          </a:r>
          <a:r>
            <a:rPr lang="nl-BE" sz="1200" kern="1200" dirty="0"/>
            <a:t> format / …</a:t>
          </a:r>
          <a:endParaRPr lang="fr-BE" sz="1200" kern="1200" dirty="0"/>
        </a:p>
      </dsp:txBody>
      <dsp:txXfrm rot="-5400000">
        <a:off x="2592330" y="1486895"/>
        <a:ext cx="4590945" cy="326087"/>
      </dsp:txXfrm>
    </dsp:sp>
    <dsp:sp modelId="{4326233D-EC2E-45DB-B68A-48ABE5237855}">
      <dsp:nvSpPr>
        <dsp:cNvPr id="0" name=""/>
        <dsp:cNvSpPr/>
      </dsp:nvSpPr>
      <dsp:spPr>
        <a:xfrm>
          <a:off x="0" y="1424083"/>
          <a:ext cx="2592329" cy="451711"/>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nl-BE" sz="1600" b="1" kern="1200" dirty="0" err="1"/>
            <a:t>Structure</a:t>
          </a:r>
          <a:endParaRPr lang="fr-BE" sz="1600" b="1" kern="1200" dirty="0"/>
        </a:p>
      </dsp:txBody>
      <dsp:txXfrm>
        <a:off x="22051" y="1446134"/>
        <a:ext cx="2548227" cy="407609"/>
      </dsp:txXfrm>
    </dsp:sp>
    <dsp:sp modelId="{6B1A40CB-E486-4B99-9105-22DB9924C091}">
      <dsp:nvSpPr>
        <dsp:cNvPr id="0" name=""/>
        <dsp:cNvSpPr/>
      </dsp:nvSpPr>
      <dsp:spPr>
        <a:xfrm rot="5400000">
          <a:off x="4715938" y="-180057"/>
          <a:ext cx="361369" cy="4608586"/>
        </a:xfrm>
        <a:prstGeom prst="round2SameRect">
          <a:avLst/>
        </a:prstGeom>
        <a:solidFill>
          <a:schemeClr val="accent6">
            <a:tint val="40000"/>
            <a:alpha val="90000"/>
            <a:hueOff val="0"/>
            <a:satOff val="0"/>
            <a:lumOff val="0"/>
            <a:alphaOff val="0"/>
          </a:schemeClr>
        </a:solidFill>
        <a:ln w="15875"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nl-BE" sz="1200" kern="1200"/>
            <a:t>Quick find / Advanced search / Search folders</a:t>
          </a:r>
          <a:endParaRPr lang="fr-BE" sz="1200" kern="1200"/>
        </a:p>
      </dsp:txBody>
      <dsp:txXfrm rot="-5400000">
        <a:off x="2592330" y="1961192"/>
        <a:ext cx="4590945" cy="326087"/>
      </dsp:txXfrm>
    </dsp:sp>
    <dsp:sp modelId="{B7274AA1-0A43-4A57-8F73-80A6176D897A}">
      <dsp:nvSpPr>
        <dsp:cNvPr id="0" name=""/>
        <dsp:cNvSpPr/>
      </dsp:nvSpPr>
      <dsp:spPr>
        <a:xfrm>
          <a:off x="0" y="1898380"/>
          <a:ext cx="2592329" cy="451711"/>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nl-BE" sz="1600" b="1" kern="1200" dirty="0" err="1"/>
            <a:t>Searching</a:t>
          </a:r>
          <a:endParaRPr lang="fr-BE" sz="1600" b="1" kern="1200" dirty="0"/>
        </a:p>
      </dsp:txBody>
      <dsp:txXfrm>
        <a:off x="22051" y="1920431"/>
        <a:ext cx="2548227" cy="407609"/>
      </dsp:txXfrm>
    </dsp:sp>
    <dsp:sp modelId="{0FFD151B-71D9-4504-9D87-433C783352D5}">
      <dsp:nvSpPr>
        <dsp:cNvPr id="0" name=""/>
        <dsp:cNvSpPr/>
      </dsp:nvSpPr>
      <dsp:spPr>
        <a:xfrm rot="5400000">
          <a:off x="4715938" y="294239"/>
          <a:ext cx="361369" cy="4608586"/>
        </a:xfrm>
        <a:prstGeom prst="round2Same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nl-BE" sz="1200" kern="1200" dirty="0"/>
            <a:t>Planning, meetings, share agenda, manage </a:t>
          </a:r>
          <a:r>
            <a:rPr lang="nl-BE" sz="1200" kern="1200" dirty="0" err="1"/>
            <a:t>contacts</a:t>
          </a:r>
          <a:endParaRPr lang="fr-BE" sz="1200" kern="1200" dirty="0"/>
        </a:p>
      </dsp:txBody>
      <dsp:txXfrm rot="-5400000">
        <a:off x="2592330" y="2435489"/>
        <a:ext cx="4590945" cy="326087"/>
      </dsp:txXfrm>
    </dsp:sp>
    <dsp:sp modelId="{B716E4CC-3C2A-4483-B3A4-D455C2B25726}">
      <dsp:nvSpPr>
        <dsp:cNvPr id="0" name=""/>
        <dsp:cNvSpPr/>
      </dsp:nvSpPr>
      <dsp:spPr>
        <a:xfrm>
          <a:off x="0" y="2372677"/>
          <a:ext cx="2592329" cy="451711"/>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nl-BE" sz="1600" b="1" kern="1200" dirty="0"/>
            <a:t>Agenda &amp; </a:t>
          </a:r>
          <a:r>
            <a:rPr lang="nl-BE" sz="1600" b="1" kern="1200" dirty="0" err="1"/>
            <a:t>Contacts</a:t>
          </a:r>
          <a:endParaRPr lang="fr-BE" sz="1600" b="1" kern="1200" dirty="0"/>
        </a:p>
      </dsp:txBody>
      <dsp:txXfrm>
        <a:off x="22051" y="2394728"/>
        <a:ext cx="2548227" cy="407609"/>
      </dsp:txXfrm>
    </dsp:sp>
    <dsp:sp modelId="{84F0EE74-4880-4E44-91A1-D495B38DBB66}">
      <dsp:nvSpPr>
        <dsp:cNvPr id="0" name=""/>
        <dsp:cNvSpPr/>
      </dsp:nvSpPr>
      <dsp:spPr>
        <a:xfrm rot="5400000">
          <a:off x="4715938" y="768536"/>
          <a:ext cx="361369" cy="4608586"/>
        </a:xfrm>
        <a:prstGeom prst="round2Same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nl-BE" sz="1200" kern="1200" dirty="0" err="1"/>
            <a:t>Use</a:t>
          </a:r>
          <a:r>
            <a:rPr lang="nl-BE" sz="1200" kern="1200" dirty="0"/>
            <a:t>, </a:t>
          </a:r>
          <a:r>
            <a:rPr lang="nl-BE" sz="1200" kern="1200" dirty="0" err="1"/>
            <a:t>delegation</a:t>
          </a:r>
          <a:endParaRPr lang="fr-BE" sz="1200" kern="1200" dirty="0"/>
        </a:p>
      </dsp:txBody>
      <dsp:txXfrm rot="-5400000">
        <a:off x="2592330" y="2909786"/>
        <a:ext cx="4590945" cy="326087"/>
      </dsp:txXfrm>
    </dsp:sp>
    <dsp:sp modelId="{4F0D1574-A9F5-456B-9FB0-F53384A36147}">
      <dsp:nvSpPr>
        <dsp:cNvPr id="0" name=""/>
        <dsp:cNvSpPr/>
      </dsp:nvSpPr>
      <dsp:spPr>
        <a:xfrm>
          <a:off x="0" y="2846974"/>
          <a:ext cx="2592329" cy="451711"/>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nl-BE" sz="1600" b="1" kern="1200" dirty="0" err="1"/>
            <a:t>Tasks</a:t>
          </a:r>
          <a:endParaRPr lang="fr-BE" sz="1600" b="1" kern="1200" dirty="0"/>
        </a:p>
      </dsp:txBody>
      <dsp:txXfrm>
        <a:off x="22051" y="2869025"/>
        <a:ext cx="2548227" cy="407609"/>
      </dsp:txXfrm>
    </dsp:sp>
    <dsp:sp modelId="{6E460922-8121-46A3-B906-6FD758F3DADD}">
      <dsp:nvSpPr>
        <dsp:cNvPr id="0" name=""/>
        <dsp:cNvSpPr/>
      </dsp:nvSpPr>
      <dsp:spPr>
        <a:xfrm>
          <a:off x="0" y="3321270"/>
          <a:ext cx="2592329" cy="451711"/>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nl-BE" sz="1600" b="1" kern="1200" dirty="0"/>
            <a:t>Tips </a:t>
          </a:r>
          <a:r>
            <a:rPr lang="nl-BE" sz="1600" b="1" kern="1200" dirty="0" err="1"/>
            <a:t>and</a:t>
          </a:r>
          <a:r>
            <a:rPr lang="nl-BE" sz="1600" b="1" kern="1200" dirty="0"/>
            <a:t> Tricks</a:t>
          </a:r>
          <a:endParaRPr lang="fr-BE" sz="1600" b="1" kern="1200" dirty="0"/>
        </a:p>
      </dsp:txBody>
      <dsp:txXfrm>
        <a:off x="22051" y="3343321"/>
        <a:ext cx="2548227" cy="407609"/>
      </dsp:txXfrm>
    </dsp:sp>
    <dsp:sp modelId="{BD8134F6-2C69-43D1-A0D0-38C7B5DE8F5F}">
      <dsp:nvSpPr>
        <dsp:cNvPr id="0" name=""/>
        <dsp:cNvSpPr/>
      </dsp:nvSpPr>
      <dsp:spPr>
        <a:xfrm rot="5400000">
          <a:off x="4715938" y="1717130"/>
          <a:ext cx="361369" cy="4608586"/>
        </a:xfrm>
        <a:prstGeom prst="round2Same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nl-BE" sz="1200" kern="1200" dirty="0" err="1"/>
            <a:t>Add</a:t>
          </a:r>
          <a:r>
            <a:rPr lang="nl-BE" sz="1200" kern="1200" dirty="0"/>
            <a:t>-ins, export/import, </a:t>
          </a:r>
          <a:r>
            <a:rPr lang="nl-BE" sz="1200" kern="1200" dirty="0" err="1"/>
            <a:t>compacting</a:t>
          </a:r>
          <a:r>
            <a:rPr lang="nl-BE" sz="1200" kern="1200" dirty="0"/>
            <a:t>,</a:t>
          </a:r>
          <a:endParaRPr lang="fr-BE" sz="1200" kern="1200" dirty="0"/>
        </a:p>
      </dsp:txBody>
      <dsp:txXfrm rot="-5400000">
        <a:off x="2592330" y="3858380"/>
        <a:ext cx="4590945" cy="326087"/>
      </dsp:txXfrm>
    </dsp:sp>
    <dsp:sp modelId="{029FFE0D-E36F-46A8-AC33-B47280FFCFAD}">
      <dsp:nvSpPr>
        <dsp:cNvPr id="0" name=""/>
        <dsp:cNvSpPr/>
      </dsp:nvSpPr>
      <dsp:spPr>
        <a:xfrm>
          <a:off x="0" y="3795567"/>
          <a:ext cx="2592329" cy="451711"/>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nl-BE" sz="1600" b="1" kern="1200" dirty="0"/>
            <a:t>Tools</a:t>
          </a:r>
          <a:endParaRPr lang="fr-BE" sz="1600" b="1" kern="1200" dirty="0"/>
        </a:p>
      </dsp:txBody>
      <dsp:txXfrm>
        <a:off x="22051" y="3817618"/>
        <a:ext cx="2548227" cy="4076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D9BFE7-AAC4-4F16-993C-398C54AE305B}">
      <dsp:nvSpPr>
        <dsp:cNvPr id="0" name=""/>
        <dsp:cNvSpPr/>
      </dsp:nvSpPr>
      <dsp:spPr>
        <a:xfrm>
          <a:off x="67451" y="1652"/>
          <a:ext cx="2410615" cy="144636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Clean out your inbox every day &amp; use ‘to handle folder’</a:t>
          </a:r>
          <a:endParaRPr lang="fr-BE" sz="1600" kern="1200" dirty="0"/>
        </a:p>
        <a:p>
          <a:pPr marL="114300" lvl="1" indent="-114300" algn="l" defTabSz="533400">
            <a:lnSpc>
              <a:spcPct val="90000"/>
            </a:lnSpc>
            <a:spcBef>
              <a:spcPct val="0"/>
            </a:spcBef>
            <a:spcAft>
              <a:spcPct val="15000"/>
            </a:spcAft>
            <a:buChar char="•"/>
          </a:pPr>
          <a:r>
            <a:rPr lang="fr-BE" sz="1200" kern="1200" dirty="0"/>
            <a:t>4 D’s</a:t>
          </a:r>
        </a:p>
        <a:p>
          <a:pPr marL="114300" lvl="1" indent="-114300" algn="l" defTabSz="533400">
            <a:lnSpc>
              <a:spcPct val="90000"/>
            </a:lnSpc>
            <a:spcBef>
              <a:spcPct val="0"/>
            </a:spcBef>
            <a:spcAft>
              <a:spcPct val="15000"/>
            </a:spcAft>
            <a:buChar char="•"/>
          </a:pPr>
          <a:r>
            <a:rPr lang="fr-BE" sz="1200" kern="1200" dirty="0" err="1"/>
            <a:t>Rules</a:t>
          </a:r>
          <a:r>
            <a:rPr lang="fr-BE" sz="1200" kern="1200" dirty="0"/>
            <a:t> and </a:t>
          </a:r>
          <a:r>
            <a:rPr lang="fr-BE" sz="1200" kern="1200" dirty="0" err="1"/>
            <a:t>quicksteps</a:t>
          </a:r>
          <a:endParaRPr lang="fr-BE" sz="1200" kern="1200" dirty="0"/>
        </a:p>
      </dsp:txBody>
      <dsp:txXfrm>
        <a:off x="67451" y="1652"/>
        <a:ext cx="2410615" cy="1446369"/>
      </dsp:txXfrm>
    </dsp:sp>
    <dsp:sp modelId="{547CEDB7-1108-4A45-8073-74A0E2ECD10F}">
      <dsp:nvSpPr>
        <dsp:cNvPr id="0" name=""/>
        <dsp:cNvSpPr/>
      </dsp:nvSpPr>
      <dsp:spPr>
        <a:xfrm>
          <a:off x="2719128" y="1652"/>
          <a:ext cx="2410615" cy="1446369"/>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Close Outlook when possible </a:t>
          </a:r>
          <a:r>
            <a:rPr lang="fr-BE" sz="1600" kern="1200" dirty="0"/>
            <a:t>and open </a:t>
          </a:r>
          <a:r>
            <a:rPr lang="fr-BE" sz="1600" kern="1200" dirty="0" err="1"/>
            <a:t>only</a:t>
          </a:r>
          <a:r>
            <a:rPr lang="fr-BE" sz="1600" kern="1200" dirty="0"/>
            <a:t> </a:t>
          </a:r>
          <a:r>
            <a:rPr lang="fr-BE" sz="1600" kern="1200" dirty="0" err="1"/>
            <a:t>at</a:t>
          </a:r>
          <a:r>
            <a:rPr lang="fr-BE" sz="1600" kern="1200" dirty="0"/>
            <a:t> certain times</a:t>
          </a:r>
        </a:p>
        <a:p>
          <a:pPr marL="114300" lvl="1" indent="-114300" algn="l" defTabSz="533400">
            <a:lnSpc>
              <a:spcPct val="90000"/>
            </a:lnSpc>
            <a:spcBef>
              <a:spcPct val="0"/>
            </a:spcBef>
            <a:spcAft>
              <a:spcPct val="15000"/>
            </a:spcAft>
            <a:buChar char="•"/>
          </a:pPr>
          <a:r>
            <a:rPr lang="fr-BE" sz="1200" kern="1200" dirty="0" err="1"/>
            <a:t>Swith</a:t>
          </a:r>
          <a:r>
            <a:rPr lang="fr-BE" sz="1200" kern="1200" dirty="0"/>
            <a:t> off prompts</a:t>
          </a:r>
        </a:p>
        <a:p>
          <a:pPr marL="114300" lvl="1" indent="-114300" algn="l" defTabSz="533400">
            <a:lnSpc>
              <a:spcPct val="90000"/>
            </a:lnSpc>
            <a:spcBef>
              <a:spcPct val="0"/>
            </a:spcBef>
            <a:spcAft>
              <a:spcPct val="15000"/>
            </a:spcAft>
            <a:buChar char="•"/>
          </a:pPr>
          <a:r>
            <a:rPr lang="fr-BE" sz="1200" kern="1200" dirty="0" err="1"/>
            <a:t>Turn</a:t>
          </a:r>
          <a:r>
            <a:rPr lang="fr-BE" sz="1200" kern="1200" dirty="0"/>
            <a:t> off </a:t>
          </a:r>
          <a:r>
            <a:rPr lang="fr-BE" sz="1200" kern="1200" dirty="0" err="1"/>
            <a:t>reading</a:t>
          </a:r>
          <a:r>
            <a:rPr lang="fr-BE" sz="1200" kern="1200" dirty="0"/>
            <a:t> pane</a:t>
          </a:r>
          <a:br>
            <a:rPr lang="fr-BE" sz="1200" kern="1200" dirty="0"/>
          </a:br>
          <a:endParaRPr lang="fr-BE" sz="1200" kern="1200" dirty="0"/>
        </a:p>
      </dsp:txBody>
      <dsp:txXfrm>
        <a:off x="2719128" y="1652"/>
        <a:ext cx="2410615" cy="1446369"/>
      </dsp:txXfrm>
    </dsp:sp>
    <dsp:sp modelId="{AAEF6BDA-0FBA-4517-A9C0-D1E585F44EAA}">
      <dsp:nvSpPr>
        <dsp:cNvPr id="0" name=""/>
        <dsp:cNvSpPr/>
      </dsp:nvSpPr>
      <dsp:spPr>
        <a:xfrm>
          <a:off x="5370805" y="1652"/>
          <a:ext cx="2410615" cy="1446369"/>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r-BE" sz="1600" kern="1200" dirty="0"/>
            <a:t>Organise </a:t>
          </a:r>
          <a:r>
            <a:rPr lang="fr-BE" sz="1600" kern="1200" dirty="0" err="1"/>
            <a:t>folders</a:t>
          </a:r>
          <a:r>
            <a:rPr lang="fr-BE" sz="1600" kern="1200" dirty="0"/>
            <a:t> as </a:t>
          </a:r>
          <a:r>
            <a:rPr lang="fr-BE" sz="1600" kern="1200" dirty="0" err="1"/>
            <a:t>your</a:t>
          </a:r>
          <a:r>
            <a:rPr lang="fr-BE" sz="1600" kern="1200" dirty="0"/>
            <a:t> </a:t>
          </a:r>
          <a:r>
            <a:rPr lang="fr-BE" sz="1600" kern="1200" dirty="0" err="1"/>
            <a:t>windows</a:t>
          </a:r>
          <a:r>
            <a:rPr lang="fr-BE" sz="1600" kern="1200" dirty="0"/>
            <a:t> </a:t>
          </a:r>
          <a:r>
            <a:rPr lang="fr-BE" sz="1600" kern="1200" dirty="0" err="1"/>
            <a:t>folders</a:t>
          </a:r>
          <a:endParaRPr lang="fr-BE" sz="1600" kern="1200" dirty="0"/>
        </a:p>
        <a:p>
          <a:pPr marL="114300" lvl="1" indent="-114300" algn="l" defTabSz="533400">
            <a:lnSpc>
              <a:spcPct val="90000"/>
            </a:lnSpc>
            <a:spcBef>
              <a:spcPct val="0"/>
            </a:spcBef>
            <a:spcAft>
              <a:spcPct val="15000"/>
            </a:spcAft>
            <a:buChar char="•"/>
          </a:pPr>
          <a:r>
            <a:rPr lang="fr-BE" sz="1200" kern="1200" dirty="0"/>
            <a:t>Favorites</a:t>
          </a:r>
        </a:p>
        <a:p>
          <a:pPr marL="114300" lvl="1" indent="-114300" algn="l" defTabSz="533400">
            <a:lnSpc>
              <a:spcPct val="90000"/>
            </a:lnSpc>
            <a:spcBef>
              <a:spcPct val="0"/>
            </a:spcBef>
            <a:spcAft>
              <a:spcPct val="15000"/>
            </a:spcAft>
            <a:buChar char="•"/>
          </a:pPr>
          <a:r>
            <a:rPr lang="fr-BE" sz="1200" kern="1200" dirty="0" err="1"/>
            <a:t>Search</a:t>
          </a:r>
          <a:r>
            <a:rPr lang="fr-BE" sz="1200" kern="1200" dirty="0"/>
            <a:t> </a:t>
          </a:r>
          <a:r>
            <a:rPr lang="fr-BE" sz="1200" kern="1200" dirty="0" err="1"/>
            <a:t>folders</a:t>
          </a:r>
          <a:endParaRPr lang="fr-BE" sz="1200" kern="1200" dirty="0"/>
        </a:p>
      </dsp:txBody>
      <dsp:txXfrm>
        <a:off x="5370805" y="1652"/>
        <a:ext cx="2410615" cy="1446369"/>
      </dsp:txXfrm>
    </dsp:sp>
    <dsp:sp modelId="{87E93AED-EB4B-446C-B502-EFAB7C8CC220}">
      <dsp:nvSpPr>
        <dsp:cNvPr id="0" name=""/>
        <dsp:cNvSpPr/>
      </dsp:nvSpPr>
      <dsp:spPr>
        <a:xfrm>
          <a:off x="67451" y="1689083"/>
          <a:ext cx="2410615" cy="1446369"/>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dirty="0" err="1"/>
            <a:t>Categorize</a:t>
          </a:r>
          <a:r>
            <a:rPr lang="fr-BE" sz="1600" kern="1200" dirty="0"/>
            <a:t> and flag and </a:t>
          </a:r>
          <a:r>
            <a:rPr lang="fr-BE" sz="1600" kern="1200" dirty="0" err="1"/>
            <a:t>colour</a:t>
          </a:r>
          <a:endParaRPr lang="fr-BE" sz="1600" kern="1200" dirty="0"/>
        </a:p>
      </dsp:txBody>
      <dsp:txXfrm>
        <a:off x="67451" y="1689083"/>
        <a:ext cx="2410615" cy="1446369"/>
      </dsp:txXfrm>
    </dsp:sp>
    <dsp:sp modelId="{56C35834-FF91-45C5-AF9F-8574EBDDCB01}">
      <dsp:nvSpPr>
        <dsp:cNvPr id="0" name=""/>
        <dsp:cNvSpPr/>
      </dsp:nvSpPr>
      <dsp:spPr>
        <a:xfrm>
          <a:off x="2719128" y="1689083"/>
          <a:ext cx="2410615" cy="1446369"/>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r-BE" sz="1600" kern="1200" dirty="0" err="1"/>
            <a:t>Remove</a:t>
          </a:r>
          <a:r>
            <a:rPr lang="fr-BE" sz="1600" kern="1200" dirty="0"/>
            <a:t> and store </a:t>
          </a:r>
          <a:r>
            <a:rPr lang="fr-BE" sz="1600" kern="1200" dirty="0" err="1"/>
            <a:t>attachments</a:t>
          </a:r>
          <a:r>
            <a:rPr lang="fr-BE" sz="1600" kern="1200" dirty="0"/>
            <a:t> as </a:t>
          </a:r>
          <a:r>
            <a:rPr lang="fr-BE" sz="1600" kern="1200" dirty="0" err="1"/>
            <a:t>much</a:t>
          </a:r>
          <a:r>
            <a:rPr lang="fr-BE" sz="1600" kern="1200" dirty="0"/>
            <a:t> as possible</a:t>
          </a:r>
        </a:p>
        <a:p>
          <a:pPr marL="114300" lvl="1" indent="-114300" algn="l" defTabSz="533400">
            <a:lnSpc>
              <a:spcPct val="90000"/>
            </a:lnSpc>
            <a:spcBef>
              <a:spcPct val="0"/>
            </a:spcBef>
            <a:spcAft>
              <a:spcPct val="15000"/>
            </a:spcAft>
            <a:buChar char="•"/>
          </a:pPr>
          <a:r>
            <a:rPr lang="en-GB" sz="1200" kern="1200" dirty="0"/>
            <a:t>Use links instead</a:t>
          </a:r>
          <a:endParaRPr lang="fr-BE" sz="1200" kern="1200" dirty="0"/>
        </a:p>
        <a:p>
          <a:pPr marL="114300" lvl="1" indent="-114300" algn="l" defTabSz="533400">
            <a:lnSpc>
              <a:spcPct val="90000"/>
            </a:lnSpc>
            <a:spcBef>
              <a:spcPct val="0"/>
            </a:spcBef>
            <a:spcAft>
              <a:spcPct val="15000"/>
            </a:spcAft>
            <a:buChar char="•"/>
          </a:pPr>
          <a:r>
            <a:rPr lang="fr-BE" sz="1200" kern="1200" dirty="0"/>
            <a:t>Use </a:t>
          </a:r>
          <a:r>
            <a:rPr lang="fr-BE" sz="1200" kern="1200" dirty="0" err="1"/>
            <a:t>compressed</a:t>
          </a:r>
          <a:r>
            <a:rPr lang="fr-BE" sz="1200" kern="1200" dirty="0"/>
            <a:t> </a:t>
          </a:r>
          <a:r>
            <a:rPr lang="fr-BE" sz="1200" kern="1200" dirty="0" err="1"/>
            <a:t>multimedia</a:t>
          </a:r>
          <a:endParaRPr lang="fr-BE" sz="1200" kern="1200" dirty="0"/>
        </a:p>
      </dsp:txBody>
      <dsp:txXfrm>
        <a:off x="2719128" y="1689083"/>
        <a:ext cx="2410615" cy="1446369"/>
      </dsp:txXfrm>
    </dsp:sp>
    <dsp:sp modelId="{56D32787-C892-4800-BC43-0C2C1F3F9D8F}">
      <dsp:nvSpPr>
        <dsp:cNvPr id="0" name=""/>
        <dsp:cNvSpPr/>
      </dsp:nvSpPr>
      <dsp:spPr>
        <a:xfrm>
          <a:off x="5370805" y="1689083"/>
          <a:ext cx="2410615" cy="144636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r-BE" sz="1600" kern="1200" dirty="0" err="1"/>
            <a:t>Take</a:t>
          </a:r>
          <a:r>
            <a:rPr lang="fr-BE" sz="1600" kern="1200" dirty="0"/>
            <a:t> notes and use </a:t>
          </a:r>
          <a:r>
            <a:rPr lang="fr-BE" sz="1600" kern="1200" dirty="0" err="1"/>
            <a:t>tasks</a:t>
          </a:r>
          <a:endParaRPr lang="fr-BE" sz="1600" kern="1200" dirty="0"/>
        </a:p>
        <a:p>
          <a:pPr marL="114300" lvl="1" indent="-114300" algn="l" defTabSz="533400">
            <a:lnSpc>
              <a:spcPct val="90000"/>
            </a:lnSpc>
            <a:spcBef>
              <a:spcPct val="0"/>
            </a:spcBef>
            <a:spcAft>
              <a:spcPct val="15000"/>
            </a:spcAft>
            <a:buChar char="•"/>
          </a:pPr>
          <a:r>
            <a:rPr lang="fr-BE" sz="1200" kern="1200" dirty="0" err="1"/>
            <a:t>Tasks</a:t>
          </a:r>
          <a:r>
            <a:rPr lang="fr-BE" sz="1200" kern="1200" dirty="0"/>
            <a:t> and </a:t>
          </a:r>
          <a:r>
            <a:rPr lang="fr-BE" sz="1200" kern="1200" dirty="0" err="1"/>
            <a:t>delegated</a:t>
          </a:r>
          <a:r>
            <a:rPr lang="fr-BE" sz="1200" kern="1200" dirty="0"/>
            <a:t> </a:t>
          </a:r>
          <a:r>
            <a:rPr lang="fr-BE" sz="1200" kern="1200" dirty="0" err="1"/>
            <a:t>tasks</a:t>
          </a:r>
          <a:endParaRPr lang="fr-BE" sz="1200" kern="1200" dirty="0"/>
        </a:p>
        <a:p>
          <a:pPr marL="114300" lvl="1" indent="-114300" algn="l" defTabSz="533400">
            <a:lnSpc>
              <a:spcPct val="90000"/>
            </a:lnSpc>
            <a:spcBef>
              <a:spcPct val="0"/>
            </a:spcBef>
            <a:spcAft>
              <a:spcPct val="15000"/>
            </a:spcAft>
            <a:buChar char="•"/>
          </a:pPr>
          <a:r>
            <a:rPr lang="fr-BE" sz="1200" kern="1200" dirty="0"/>
            <a:t>Mail to </a:t>
          </a:r>
          <a:r>
            <a:rPr lang="fr-BE" sz="1200" kern="1200" dirty="0" err="1"/>
            <a:t>yourself</a:t>
          </a:r>
          <a:endParaRPr lang="fr-BE" sz="1200" kern="1200" dirty="0"/>
        </a:p>
        <a:p>
          <a:pPr marL="114300" lvl="1" indent="-114300" algn="l" defTabSz="533400">
            <a:lnSpc>
              <a:spcPct val="90000"/>
            </a:lnSpc>
            <a:spcBef>
              <a:spcPct val="0"/>
            </a:spcBef>
            <a:spcAft>
              <a:spcPct val="15000"/>
            </a:spcAft>
            <a:buChar char="•"/>
          </a:pPr>
          <a:r>
            <a:rPr lang="en-GB" sz="1200" kern="1200" dirty="0"/>
            <a:t>One Note</a:t>
          </a:r>
          <a:endParaRPr lang="fr-BE" sz="1200" kern="1200" dirty="0"/>
        </a:p>
      </dsp:txBody>
      <dsp:txXfrm>
        <a:off x="5370805" y="1689083"/>
        <a:ext cx="2410615" cy="1446369"/>
      </dsp:txXfrm>
    </dsp:sp>
    <dsp:sp modelId="{E3AC1AC1-6E20-4704-811C-4BF17CC8D1E4}">
      <dsp:nvSpPr>
        <dsp:cNvPr id="0" name=""/>
        <dsp:cNvSpPr/>
      </dsp:nvSpPr>
      <dsp:spPr>
        <a:xfrm>
          <a:off x="67451" y="3376514"/>
          <a:ext cx="2410615" cy="1446369"/>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r-BE" sz="1600" kern="1200" dirty="0"/>
            <a:t>Use </a:t>
          </a:r>
          <a:r>
            <a:rPr lang="fr-BE" sz="1600" kern="1200" dirty="0" err="1"/>
            <a:t>customized</a:t>
          </a:r>
          <a:r>
            <a:rPr lang="fr-BE" sz="1600" kern="1200" dirty="0"/>
            <a:t> </a:t>
          </a:r>
          <a:r>
            <a:rPr lang="fr-BE" sz="1600" kern="1200" dirty="0" err="1"/>
            <a:t>views</a:t>
          </a:r>
          <a:endParaRPr lang="fr-BE" sz="1600" kern="1200" dirty="0"/>
        </a:p>
        <a:p>
          <a:pPr marL="114300" lvl="1" indent="-114300" algn="l" defTabSz="533400">
            <a:lnSpc>
              <a:spcPct val="90000"/>
            </a:lnSpc>
            <a:spcBef>
              <a:spcPct val="0"/>
            </a:spcBef>
            <a:spcAft>
              <a:spcPct val="15000"/>
            </a:spcAft>
            <a:buChar char="•"/>
          </a:pPr>
          <a:r>
            <a:rPr lang="fr-BE" sz="1200" kern="1200" dirty="0"/>
            <a:t>Format </a:t>
          </a:r>
          <a:r>
            <a:rPr lang="fr-BE" sz="1200" kern="1200" dirty="0" err="1"/>
            <a:t>conditionally</a:t>
          </a:r>
          <a:endParaRPr lang="fr-BE" sz="1200" kern="1200" dirty="0"/>
        </a:p>
        <a:p>
          <a:pPr marL="114300" lvl="1" indent="-114300" algn="l" defTabSz="533400">
            <a:lnSpc>
              <a:spcPct val="90000"/>
            </a:lnSpc>
            <a:spcBef>
              <a:spcPct val="0"/>
            </a:spcBef>
            <a:spcAft>
              <a:spcPct val="15000"/>
            </a:spcAft>
            <a:buChar char="•"/>
          </a:pPr>
          <a:r>
            <a:rPr lang="fr-BE" sz="1200" kern="1200" dirty="0"/>
            <a:t>List, group by, </a:t>
          </a:r>
          <a:r>
            <a:rPr lang="fr-BE" sz="1200" kern="1200" dirty="0" err="1"/>
            <a:t>categorize</a:t>
          </a:r>
          <a:endParaRPr lang="fr-BE" sz="1200" kern="1200" dirty="0"/>
        </a:p>
        <a:p>
          <a:pPr marL="114300" lvl="1" indent="-114300" algn="l" defTabSz="533400">
            <a:lnSpc>
              <a:spcPct val="90000"/>
            </a:lnSpc>
            <a:spcBef>
              <a:spcPct val="0"/>
            </a:spcBef>
            <a:spcAft>
              <a:spcPct val="15000"/>
            </a:spcAft>
            <a:buChar char="•"/>
          </a:pPr>
          <a:r>
            <a:rPr lang="fr-BE" sz="1200" kern="1200" dirty="0"/>
            <a:t>Conversation </a:t>
          </a:r>
          <a:r>
            <a:rPr lang="fr-BE" sz="1200" kern="1200" dirty="0" err="1"/>
            <a:t>view</a:t>
          </a:r>
          <a:endParaRPr lang="fr-BE" sz="1200" kern="1200" dirty="0"/>
        </a:p>
        <a:p>
          <a:pPr marL="114300" lvl="1" indent="-114300" algn="l" defTabSz="533400">
            <a:lnSpc>
              <a:spcPct val="90000"/>
            </a:lnSpc>
            <a:spcBef>
              <a:spcPct val="0"/>
            </a:spcBef>
            <a:spcAft>
              <a:spcPct val="15000"/>
            </a:spcAft>
            <a:buChar char="•"/>
          </a:pPr>
          <a:r>
            <a:rPr lang="en-GB" sz="1200" kern="1200" dirty="0"/>
            <a:t>Create your own</a:t>
          </a:r>
          <a:endParaRPr lang="fr-BE" sz="1200" kern="1200" dirty="0"/>
        </a:p>
        <a:p>
          <a:pPr marL="114300" lvl="1" indent="-114300" algn="l" defTabSz="533400">
            <a:lnSpc>
              <a:spcPct val="90000"/>
            </a:lnSpc>
            <a:spcBef>
              <a:spcPct val="0"/>
            </a:spcBef>
            <a:spcAft>
              <a:spcPct val="15000"/>
            </a:spcAft>
            <a:buChar char="•"/>
          </a:pPr>
          <a:r>
            <a:rPr lang="fr-BE" sz="1200" kern="1200" dirty="0"/>
            <a:t>Quick Access </a:t>
          </a:r>
          <a:r>
            <a:rPr lang="fr-BE" sz="1200" kern="1200" dirty="0" err="1"/>
            <a:t>toolbar</a:t>
          </a:r>
          <a:endParaRPr lang="fr-BE" sz="1200" kern="1200" dirty="0"/>
        </a:p>
      </dsp:txBody>
      <dsp:txXfrm>
        <a:off x="67451" y="3376514"/>
        <a:ext cx="2410615" cy="1446369"/>
      </dsp:txXfrm>
    </dsp:sp>
    <dsp:sp modelId="{44AB96B7-F45D-4599-8795-A47626120F41}">
      <dsp:nvSpPr>
        <dsp:cNvPr id="0" name=""/>
        <dsp:cNvSpPr/>
      </dsp:nvSpPr>
      <dsp:spPr>
        <a:xfrm>
          <a:off x="2719128" y="3376514"/>
          <a:ext cx="2410615" cy="1446369"/>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r-BE" sz="1600" kern="1200" dirty="0" err="1"/>
            <a:t>Automize</a:t>
          </a:r>
          <a:endParaRPr lang="fr-BE" sz="1600" kern="1200" dirty="0"/>
        </a:p>
        <a:p>
          <a:pPr marL="114300" lvl="1" indent="-114300" algn="l" defTabSz="533400">
            <a:lnSpc>
              <a:spcPct val="90000"/>
            </a:lnSpc>
            <a:spcBef>
              <a:spcPct val="0"/>
            </a:spcBef>
            <a:spcAft>
              <a:spcPct val="15000"/>
            </a:spcAft>
            <a:buChar char="•"/>
          </a:pPr>
          <a:r>
            <a:rPr lang="fr-BE" sz="1200" kern="1200" dirty="0"/>
            <a:t>Quick parts &amp; signatures</a:t>
          </a:r>
        </a:p>
        <a:p>
          <a:pPr marL="114300" lvl="1" indent="-114300" algn="l" defTabSz="533400">
            <a:lnSpc>
              <a:spcPct val="90000"/>
            </a:lnSpc>
            <a:spcBef>
              <a:spcPct val="0"/>
            </a:spcBef>
            <a:spcAft>
              <a:spcPct val="15000"/>
            </a:spcAft>
            <a:buChar char="•"/>
          </a:pPr>
          <a:r>
            <a:rPr lang="fr-BE" sz="1200" kern="1200" dirty="0" err="1"/>
            <a:t>Templates</a:t>
          </a:r>
          <a:endParaRPr lang="fr-BE" sz="1200" kern="1200" dirty="0"/>
        </a:p>
        <a:p>
          <a:pPr marL="114300" lvl="1" indent="-114300" algn="l" defTabSz="533400">
            <a:lnSpc>
              <a:spcPct val="90000"/>
            </a:lnSpc>
            <a:spcBef>
              <a:spcPct val="0"/>
            </a:spcBef>
            <a:spcAft>
              <a:spcPct val="15000"/>
            </a:spcAft>
            <a:buChar char="•"/>
          </a:pPr>
          <a:r>
            <a:rPr lang="fr-BE" sz="1200" kern="1200" dirty="0"/>
            <a:t>Quick clics</a:t>
          </a:r>
        </a:p>
        <a:p>
          <a:pPr marL="114300" lvl="1" indent="-114300" algn="l" defTabSz="533400">
            <a:lnSpc>
              <a:spcPct val="90000"/>
            </a:lnSpc>
            <a:spcBef>
              <a:spcPct val="0"/>
            </a:spcBef>
            <a:spcAft>
              <a:spcPct val="15000"/>
            </a:spcAft>
            <a:buChar char="•"/>
          </a:pPr>
          <a:r>
            <a:rPr lang="fr-BE" sz="1200" kern="1200" dirty="0" err="1"/>
            <a:t>Task</a:t>
          </a:r>
          <a:r>
            <a:rPr lang="fr-BE" sz="1200" kern="1200" dirty="0"/>
            <a:t> </a:t>
          </a:r>
          <a:r>
            <a:rPr lang="fr-BE" sz="1200" kern="1200" dirty="0" err="1"/>
            <a:t>sequences</a:t>
          </a:r>
          <a:endParaRPr lang="fr-BE" sz="1200" kern="1200" dirty="0"/>
        </a:p>
        <a:p>
          <a:pPr marL="114300" lvl="1" indent="-114300" algn="l" defTabSz="533400">
            <a:lnSpc>
              <a:spcPct val="90000"/>
            </a:lnSpc>
            <a:spcBef>
              <a:spcPct val="0"/>
            </a:spcBef>
            <a:spcAft>
              <a:spcPct val="15000"/>
            </a:spcAft>
            <a:buChar char="•"/>
          </a:pPr>
          <a:r>
            <a:rPr lang="en-GB" sz="1200" kern="1200" dirty="0"/>
            <a:t>Dictate your messages</a:t>
          </a:r>
          <a:endParaRPr lang="fr-BE" sz="1200" kern="1200" dirty="0"/>
        </a:p>
      </dsp:txBody>
      <dsp:txXfrm>
        <a:off x="2719128" y="3376514"/>
        <a:ext cx="2410615" cy="1446369"/>
      </dsp:txXfrm>
    </dsp:sp>
    <dsp:sp modelId="{4F878D36-AEF6-41CE-8C82-1AB3F03CA154}">
      <dsp:nvSpPr>
        <dsp:cNvPr id="0" name=""/>
        <dsp:cNvSpPr/>
      </dsp:nvSpPr>
      <dsp:spPr>
        <a:xfrm>
          <a:off x="5370805" y="3376514"/>
          <a:ext cx="2410615" cy="1446369"/>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nl-BE" sz="1600" kern="1200" dirty="0" err="1"/>
            <a:t>Simplify</a:t>
          </a:r>
          <a:endParaRPr lang="fr-BE" sz="1600" kern="1200" dirty="0"/>
        </a:p>
        <a:p>
          <a:pPr marL="114300" lvl="1" indent="-114300" algn="l" defTabSz="533400">
            <a:lnSpc>
              <a:spcPct val="90000"/>
            </a:lnSpc>
            <a:spcBef>
              <a:spcPct val="0"/>
            </a:spcBef>
            <a:spcAft>
              <a:spcPct val="15000"/>
            </a:spcAft>
            <a:buChar char="•"/>
          </a:pPr>
          <a:r>
            <a:rPr lang="nl-BE" sz="1200" kern="1200" dirty="0" err="1"/>
            <a:t>Unfollow</a:t>
          </a:r>
          <a:r>
            <a:rPr lang="nl-BE" sz="1200" kern="1200" dirty="0"/>
            <a:t> </a:t>
          </a:r>
          <a:r>
            <a:rPr lang="nl-BE" sz="1200" kern="1200" dirty="0" err="1"/>
            <a:t>conversations</a:t>
          </a:r>
          <a:endParaRPr lang="fr-BE" sz="1200" kern="1200" dirty="0"/>
        </a:p>
        <a:p>
          <a:pPr marL="114300" lvl="1" indent="-114300" algn="l" defTabSz="533400">
            <a:lnSpc>
              <a:spcPct val="90000"/>
            </a:lnSpc>
            <a:spcBef>
              <a:spcPct val="0"/>
            </a:spcBef>
            <a:spcAft>
              <a:spcPct val="15000"/>
            </a:spcAft>
            <a:buChar char="•"/>
          </a:pPr>
          <a:r>
            <a:rPr lang="nl-BE" sz="1200" kern="1200" dirty="0" err="1"/>
            <a:t>Unsubscribe</a:t>
          </a:r>
          <a:endParaRPr lang="fr-BE" sz="1200" kern="1200" dirty="0"/>
        </a:p>
        <a:p>
          <a:pPr marL="114300" lvl="1" indent="-114300" algn="l" defTabSz="533400">
            <a:lnSpc>
              <a:spcPct val="90000"/>
            </a:lnSpc>
            <a:spcBef>
              <a:spcPct val="0"/>
            </a:spcBef>
            <a:spcAft>
              <a:spcPct val="15000"/>
            </a:spcAft>
            <a:buChar char="•"/>
          </a:pPr>
          <a:r>
            <a:rPr lang="nl-BE" sz="1200" kern="1200" dirty="0" err="1"/>
            <a:t>Reduce</a:t>
          </a:r>
          <a:r>
            <a:rPr lang="nl-BE" sz="1200" kern="1200" dirty="0"/>
            <a:t> cc:</a:t>
          </a:r>
          <a:endParaRPr lang="fr-BE" sz="1200" kern="1200" dirty="0"/>
        </a:p>
        <a:p>
          <a:pPr marL="114300" lvl="1" indent="-114300" algn="l" defTabSz="533400">
            <a:lnSpc>
              <a:spcPct val="90000"/>
            </a:lnSpc>
            <a:spcBef>
              <a:spcPct val="0"/>
            </a:spcBef>
            <a:spcAft>
              <a:spcPct val="15000"/>
            </a:spcAft>
            <a:buChar char="•"/>
          </a:pPr>
          <a:r>
            <a:rPr lang="nl-BE" sz="1200" kern="1200" dirty="0" err="1"/>
            <a:t>Use</a:t>
          </a:r>
          <a:r>
            <a:rPr lang="nl-BE" sz="1200" kern="1200" dirty="0"/>
            <a:t> </a:t>
          </a:r>
          <a:r>
            <a:rPr lang="nl-BE" sz="1200" kern="1200" dirty="0" err="1"/>
            <a:t>another</a:t>
          </a:r>
          <a:r>
            <a:rPr lang="nl-BE" sz="1200" kern="1200" dirty="0"/>
            <a:t> way / tool</a:t>
          </a:r>
          <a:endParaRPr lang="fr-BE" sz="1200" kern="1200" dirty="0"/>
        </a:p>
        <a:p>
          <a:pPr marL="114300" lvl="1" indent="-114300" algn="l" defTabSz="533400">
            <a:lnSpc>
              <a:spcPct val="90000"/>
            </a:lnSpc>
            <a:spcBef>
              <a:spcPct val="0"/>
            </a:spcBef>
            <a:spcAft>
              <a:spcPct val="15000"/>
            </a:spcAft>
            <a:buChar char="•"/>
          </a:pPr>
          <a:r>
            <a:rPr lang="nl-BE" sz="1200" kern="1200" dirty="0"/>
            <a:t>1thing at </a:t>
          </a:r>
          <a:r>
            <a:rPr lang="nl-BE" sz="1200" kern="1200" dirty="0" err="1"/>
            <a:t>the</a:t>
          </a:r>
          <a:r>
            <a:rPr lang="nl-BE" sz="1200" kern="1200" dirty="0"/>
            <a:t> time</a:t>
          </a:r>
          <a:endParaRPr lang="fr-BE" sz="1200" kern="1200" dirty="0"/>
        </a:p>
      </dsp:txBody>
      <dsp:txXfrm>
        <a:off x="5370805" y="3376514"/>
        <a:ext cx="2410615" cy="14463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3E6BC6-2A3D-4D55-B989-C1CEFC6ECFC9}">
      <dsp:nvSpPr>
        <dsp:cNvPr id="0" name=""/>
        <dsp:cNvSpPr/>
      </dsp:nvSpPr>
      <dsp:spPr>
        <a:xfrm>
          <a:off x="2452" y="1428275"/>
          <a:ext cx="2391453" cy="817142"/>
        </a:xfrm>
        <a:prstGeom prst="rect">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kern="1200" dirty="0"/>
            <a:t>Clean out your inbox every day &amp; use ‘to handle folder’</a:t>
          </a:r>
          <a:endParaRPr lang="fr-BE" sz="1600" kern="1200" dirty="0"/>
        </a:p>
      </dsp:txBody>
      <dsp:txXfrm>
        <a:off x="2452" y="1428275"/>
        <a:ext cx="2391453" cy="817142"/>
      </dsp:txXfrm>
    </dsp:sp>
    <dsp:sp modelId="{0BABC221-7859-45A0-93C0-A50E683651AF}">
      <dsp:nvSpPr>
        <dsp:cNvPr id="0" name=""/>
        <dsp:cNvSpPr/>
      </dsp:nvSpPr>
      <dsp:spPr>
        <a:xfrm>
          <a:off x="2452" y="2245418"/>
          <a:ext cx="2391453" cy="1150841"/>
        </a:xfrm>
        <a:prstGeom prst="rect">
          <a:avLst/>
        </a:prstGeom>
        <a:solidFill>
          <a:schemeClr val="accent6">
            <a:alpha val="90000"/>
            <a:tint val="40000"/>
            <a:hueOff val="0"/>
            <a:satOff val="0"/>
            <a:lumOff val="0"/>
            <a:alphaOff val="0"/>
          </a:schemeClr>
        </a:solidFill>
        <a:ln w="15875"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BE" sz="1600" kern="1200" dirty="0"/>
            <a:t>4 D’s</a:t>
          </a:r>
        </a:p>
        <a:p>
          <a:pPr marL="171450" lvl="1" indent="-171450" algn="l" defTabSz="711200">
            <a:lnSpc>
              <a:spcPct val="90000"/>
            </a:lnSpc>
            <a:spcBef>
              <a:spcPct val="0"/>
            </a:spcBef>
            <a:spcAft>
              <a:spcPct val="15000"/>
            </a:spcAft>
            <a:buChar char="•"/>
          </a:pPr>
          <a:r>
            <a:rPr lang="fr-BE" sz="1600" kern="1200" dirty="0" err="1"/>
            <a:t>Rules</a:t>
          </a:r>
          <a:r>
            <a:rPr lang="fr-BE" sz="1600" kern="1200" dirty="0"/>
            <a:t> and </a:t>
          </a:r>
          <a:r>
            <a:rPr lang="fr-BE" sz="1600" kern="1200" dirty="0" err="1"/>
            <a:t>quicksteps</a:t>
          </a:r>
          <a:endParaRPr lang="fr-BE" sz="1600" kern="1200" dirty="0"/>
        </a:p>
      </dsp:txBody>
      <dsp:txXfrm>
        <a:off x="2452" y="2245418"/>
        <a:ext cx="2391453" cy="1150841"/>
      </dsp:txXfrm>
    </dsp:sp>
    <dsp:sp modelId="{D23275B0-A869-4689-9690-BDDAA236570C}">
      <dsp:nvSpPr>
        <dsp:cNvPr id="0" name=""/>
        <dsp:cNvSpPr/>
      </dsp:nvSpPr>
      <dsp:spPr>
        <a:xfrm>
          <a:off x="2728709" y="1428275"/>
          <a:ext cx="2391453" cy="817142"/>
        </a:xfrm>
        <a:prstGeom prst="rect">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kern="1200" dirty="0"/>
            <a:t>Close Outlook when possible </a:t>
          </a:r>
          <a:r>
            <a:rPr lang="fr-BE" sz="1600" kern="1200" dirty="0"/>
            <a:t>and open </a:t>
          </a:r>
          <a:r>
            <a:rPr lang="fr-BE" sz="1600" kern="1200" dirty="0" err="1"/>
            <a:t>only</a:t>
          </a:r>
          <a:r>
            <a:rPr lang="fr-BE" sz="1600" kern="1200" dirty="0"/>
            <a:t> </a:t>
          </a:r>
          <a:r>
            <a:rPr lang="fr-BE" sz="1600" kern="1200" dirty="0" err="1"/>
            <a:t>at</a:t>
          </a:r>
          <a:r>
            <a:rPr lang="fr-BE" sz="1600" kern="1200" dirty="0"/>
            <a:t> certain times</a:t>
          </a:r>
        </a:p>
      </dsp:txBody>
      <dsp:txXfrm>
        <a:off x="2728709" y="1428275"/>
        <a:ext cx="2391453" cy="817142"/>
      </dsp:txXfrm>
    </dsp:sp>
    <dsp:sp modelId="{E4E596C4-EF1B-47D5-BB11-07CF342ABA8C}">
      <dsp:nvSpPr>
        <dsp:cNvPr id="0" name=""/>
        <dsp:cNvSpPr/>
      </dsp:nvSpPr>
      <dsp:spPr>
        <a:xfrm>
          <a:off x="2728709" y="2245418"/>
          <a:ext cx="2391453" cy="1150841"/>
        </a:xfrm>
        <a:prstGeom prst="rect">
          <a:avLst/>
        </a:prstGeom>
        <a:solidFill>
          <a:schemeClr val="accent6">
            <a:alpha val="90000"/>
            <a:tint val="40000"/>
            <a:hueOff val="0"/>
            <a:satOff val="0"/>
            <a:lumOff val="0"/>
            <a:alphaOff val="0"/>
          </a:schemeClr>
        </a:solidFill>
        <a:ln w="15875"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BE" sz="1600" kern="1200" dirty="0" err="1"/>
            <a:t>Swith</a:t>
          </a:r>
          <a:r>
            <a:rPr lang="fr-BE" sz="1600" kern="1200" dirty="0"/>
            <a:t> off prompts</a:t>
          </a:r>
        </a:p>
        <a:p>
          <a:pPr marL="171450" lvl="1" indent="-171450" algn="l" defTabSz="711200">
            <a:lnSpc>
              <a:spcPct val="90000"/>
            </a:lnSpc>
            <a:spcBef>
              <a:spcPct val="0"/>
            </a:spcBef>
            <a:spcAft>
              <a:spcPct val="15000"/>
            </a:spcAft>
            <a:buChar char="•"/>
          </a:pPr>
          <a:r>
            <a:rPr lang="fr-BE" sz="1600" kern="1200" dirty="0" err="1"/>
            <a:t>Turn</a:t>
          </a:r>
          <a:r>
            <a:rPr lang="fr-BE" sz="1600" kern="1200" dirty="0"/>
            <a:t> off </a:t>
          </a:r>
          <a:r>
            <a:rPr lang="fr-BE" sz="1600" kern="1200" dirty="0" err="1"/>
            <a:t>reading</a:t>
          </a:r>
          <a:r>
            <a:rPr lang="fr-BE" sz="1600" kern="1200" dirty="0"/>
            <a:t> pane</a:t>
          </a:r>
          <a:br>
            <a:rPr lang="fr-BE" sz="1600" kern="1200" dirty="0"/>
          </a:br>
          <a:endParaRPr lang="fr-BE" sz="1600" kern="1200" dirty="0"/>
        </a:p>
      </dsp:txBody>
      <dsp:txXfrm>
        <a:off x="2728709" y="2245418"/>
        <a:ext cx="2391453" cy="1150841"/>
      </dsp:txXfrm>
    </dsp:sp>
    <dsp:sp modelId="{9196FF06-B1E3-4B95-9AAB-6B1E959D01BD}">
      <dsp:nvSpPr>
        <dsp:cNvPr id="0" name=""/>
        <dsp:cNvSpPr/>
      </dsp:nvSpPr>
      <dsp:spPr>
        <a:xfrm>
          <a:off x="5454966" y="1428275"/>
          <a:ext cx="2391453" cy="817142"/>
        </a:xfrm>
        <a:prstGeom prst="rect">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fr-BE" sz="1600" kern="1200" dirty="0"/>
            <a:t>Organise </a:t>
          </a:r>
          <a:r>
            <a:rPr lang="fr-BE" sz="1600" kern="1200" dirty="0" err="1"/>
            <a:t>folders</a:t>
          </a:r>
          <a:r>
            <a:rPr lang="fr-BE" sz="1600" kern="1200" dirty="0"/>
            <a:t> as </a:t>
          </a:r>
          <a:r>
            <a:rPr lang="fr-BE" sz="1600" kern="1200" dirty="0" err="1"/>
            <a:t>your</a:t>
          </a:r>
          <a:r>
            <a:rPr lang="fr-BE" sz="1600" kern="1200" dirty="0"/>
            <a:t> </a:t>
          </a:r>
          <a:r>
            <a:rPr lang="fr-BE" sz="1600" kern="1200" dirty="0" err="1"/>
            <a:t>windows</a:t>
          </a:r>
          <a:r>
            <a:rPr lang="fr-BE" sz="1600" kern="1200" dirty="0"/>
            <a:t> </a:t>
          </a:r>
          <a:r>
            <a:rPr lang="fr-BE" sz="1600" kern="1200" dirty="0" err="1"/>
            <a:t>folders</a:t>
          </a:r>
          <a:endParaRPr lang="fr-BE" sz="1600" kern="1200" dirty="0"/>
        </a:p>
      </dsp:txBody>
      <dsp:txXfrm>
        <a:off x="5454966" y="1428275"/>
        <a:ext cx="2391453" cy="817142"/>
      </dsp:txXfrm>
    </dsp:sp>
    <dsp:sp modelId="{6E269CCB-08A9-4259-BD91-CEC32778EA04}">
      <dsp:nvSpPr>
        <dsp:cNvPr id="0" name=""/>
        <dsp:cNvSpPr/>
      </dsp:nvSpPr>
      <dsp:spPr>
        <a:xfrm>
          <a:off x="5454966" y="2245418"/>
          <a:ext cx="2391453" cy="1150841"/>
        </a:xfrm>
        <a:prstGeom prst="rect">
          <a:avLst/>
        </a:prstGeom>
        <a:solidFill>
          <a:schemeClr val="accent6">
            <a:alpha val="90000"/>
            <a:tint val="40000"/>
            <a:hueOff val="0"/>
            <a:satOff val="0"/>
            <a:lumOff val="0"/>
            <a:alphaOff val="0"/>
          </a:schemeClr>
        </a:solidFill>
        <a:ln w="15875"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BE" sz="1600" kern="1200" dirty="0"/>
            <a:t>Favorites</a:t>
          </a:r>
        </a:p>
        <a:p>
          <a:pPr marL="171450" lvl="1" indent="-171450" algn="l" defTabSz="711200">
            <a:lnSpc>
              <a:spcPct val="90000"/>
            </a:lnSpc>
            <a:spcBef>
              <a:spcPct val="0"/>
            </a:spcBef>
            <a:spcAft>
              <a:spcPct val="15000"/>
            </a:spcAft>
            <a:buChar char="•"/>
          </a:pPr>
          <a:r>
            <a:rPr lang="fr-BE" sz="1600" kern="1200" dirty="0" err="1"/>
            <a:t>Search</a:t>
          </a:r>
          <a:r>
            <a:rPr lang="fr-BE" sz="1600" kern="1200" dirty="0"/>
            <a:t> </a:t>
          </a:r>
          <a:r>
            <a:rPr lang="fr-BE" sz="1600" kern="1200" dirty="0" err="1"/>
            <a:t>folders</a:t>
          </a:r>
          <a:endParaRPr lang="fr-BE" sz="1600" kern="1200" dirty="0"/>
        </a:p>
      </dsp:txBody>
      <dsp:txXfrm>
        <a:off x="5454966" y="2245418"/>
        <a:ext cx="2391453" cy="11508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797EF-A918-40AB-A49C-90BC751C91D1}">
      <dsp:nvSpPr>
        <dsp:cNvPr id="0" name=""/>
        <dsp:cNvSpPr/>
      </dsp:nvSpPr>
      <dsp:spPr>
        <a:xfrm>
          <a:off x="2452" y="298069"/>
          <a:ext cx="2391453" cy="769697"/>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fr-BE" sz="2100" kern="1200" dirty="0" err="1"/>
            <a:t>Categorize</a:t>
          </a:r>
          <a:r>
            <a:rPr lang="fr-BE" sz="2100" kern="1200" dirty="0"/>
            <a:t> and flag and </a:t>
          </a:r>
          <a:r>
            <a:rPr lang="fr-BE" sz="2100" kern="1200" dirty="0" err="1"/>
            <a:t>colour</a:t>
          </a:r>
          <a:endParaRPr lang="fr-BE" sz="2100" kern="1200" dirty="0"/>
        </a:p>
      </dsp:txBody>
      <dsp:txXfrm>
        <a:off x="2452" y="298069"/>
        <a:ext cx="2391453" cy="769697"/>
      </dsp:txXfrm>
    </dsp:sp>
    <dsp:sp modelId="{1559C08A-F1D0-4ADD-BF6A-7D67EAFDAE72}">
      <dsp:nvSpPr>
        <dsp:cNvPr id="0" name=""/>
        <dsp:cNvSpPr/>
      </dsp:nvSpPr>
      <dsp:spPr>
        <a:xfrm>
          <a:off x="2452" y="1067766"/>
          <a:ext cx="2391453" cy="345870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B2B1F4-ADFF-4844-8E65-EE1C25B72B34}">
      <dsp:nvSpPr>
        <dsp:cNvPr id="0" name=""/>
        <dsp:cNvSpPr/>
      </dsp:nvSpPr>
      <dsp:spPr>
        <a:xfrm>
          <a:off x="2728709" y="298069"/>
          <a:ext cx="2391453" cy="769697"/>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fr-BE" sz="2100" kern="1200"/>
            <a:t>Use customized views</a:t>
          </a:r>
          <a:endParaRPr lang="fr-BE" sz="2100" kern="1200" dirty="0"/>
        </a:p>
      </dsp:txBody>
      <dsp:txXfrm>
        <a:off x="2728709" y="298069"/>
        <a:ext cx="2391453" cy="769697"/>
      </dsp:txXfrm>
    </dsp:sp>
    <dsp:sp modelId="{CEBBCE7B-A097-4FAA-96BA-1F1A43CD6562}">
      <dsp:nvSpPr>
        <dsp:cNvPr id="0" name=""/>
        <dsp:cNvSpPr/>
      </dsp:nvSpPr>
      <dsp:spPr>
        <a:xfrm>
          <a:off x="2728709" y="1067766"/>
          <a:ext cx="2391453" cy="345870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fr-BE" sz="2100" kern="1200" dirty="0"/>
            <a:t>Format </a:t>
          </a:r>
          <a:r>
            <a:rPr lang="fr-BE" sz="2100" kern="1200" dirty="0" err="1"/>
            <a:t>conditionally</a:t>
          </a:r>
          <a:endParaRPr lang="fr-BE" sz="2100" kern="1200" dirty="0"/>
        </a:p>
        <a:p>
          <a:pPr marL="228600" lvl="1" indent="-228600" algn="l" defTabSz="933450">
            <a:lnSpc>
              <a:spcPct val="90000"/>
            </a:lnSpc>
            <a:spcBef>
              <a:spcPct val="0"/>
            </a:spcBef>
            <a:spcAft>
              <a:spcPct val="15000"/>
            </a:spcAft>
            <a:buChar char="•"/>
          </a:pPr>
          <a:r>
            <a:rPr lang="fr-BE" sz="2100" kern="1200" dirty="0"/>
            <a:t>List, group by, </a:t>
          </a:r>
          <a:r>
            <a:rPr lang="fr-BE" sz="2100" kern="1200" dirty="0" err="1"/>
            <a:t>categorize</a:t>
          </a:r>
          <a:endParaRPr lang="fr-BE" sz="2100" kern="1200" dirty="0"/>
        </a:p>
        <a:p>
          <a:pPr marL="228600" lvl="1" indent="-228600" algn="l" defTabSz="933450">
            <a:lnSpc>
              <a:spcPct val="90000"/>
            </a:lnSpc>
            <a:spcBef>
              <a:spcPct val="0"/>
            </a:spcBef>
            <a:spcAft>
              <a:spcPct val="15000"/>
            </a:spcAft>
            <a:buChar char="•"/>
          </a:pPr>
          <a:r>
            <a:rPr lang="fr-BE" sz="2100" kern="1200" dirty="0"/>
            <a:t>Conversation </a:t>
          </a:r>
          <a:r>
            <a:rPr lang="fr-BE" sz="2100" kern="1200" dirty="0" err="1"/>
            <a:t>view</a:t>
          </a:r>
          <a:endParaRPr lang="fr-BE" sz="2100" kern="1200" dirty="0"/>
        </a:p>
        <a:p>
          <a:pPr marL="228600" lvl="1" indent="-228600" algn="l" defTabSz="933450">
            <a:lnSpc>
              <a:spcPct val="90000"/>
            </a:lnSpc>
            <a:spcBef>
              <a:spcPct val="0"/>
            </a:spcBef>
            <a:spcAft>
              <a:spcPct val="15000"/>
            </a:spcAft>
            <a:buChar char="•"/>
          </a:pPr>
          <a:r>
            <a:rPr lang="en-GB" sz="2100" kern="1200" dirty="0"/>
            <a:t>Create your own</a:t>
          </a:r>
          <a:endParaRPr lang="fr-BE" sz="2100" kern="1200" dirty="0"/>
        </a:p>
        <a:p>
          <a:pPr marL="228600" lvl="1" indent="-228600" algn="l" defTabSz="933450">
            <a:lnSpc>
              <a:spcPct val="90000"/>
            </a:lnSpc>
            <a:spcBef>
              <a:spcPct val="0"/>
            </a:spcBef>
            <a:spcAft>
              <a:spcPct val="15000"/>
            </a:spcAft>
            <a:buChar char="•"/>
          </a:pPr>
          <a:r>
            <a:rPr lang="fr-BE" sz="2100" kern="1200" dirty="0"/>
            <a:t>Quick Access </a:t>
          </a:r>
          <a:r>
            <a:rPr lang="fr-BE" sz="2100" kern="1200" dirty="0" err="1"/>
            <a:t>toolbar</a:t>
          </a:r>
          <a:endParaRPr lang="fr-BE" sz="2100" kern="1200" dirty="0"/>
        </a:p>
      </dsp:txBody>
      <dsp:txXfrm>
        <a:off x="2728709" y="1067766"/>
        <a:ext cx="2391453" cy="3458700"/>
      </dsp:txXfrm>
    </dsp:sp>
    <dsp:sp modelId="{415C6996-387A-44C5-9DDB-87DE4813BCB8}">
      <dsp:nvSpPr>
        <dsp:cNvPr id="0" name=""/>
        <dsp:cNvSpPr/>
      </dsp:nvSpPr>
      <dsp:spPr>
        <a:xfrm>
          <a:off x="5454966" y="298069"/>
          <a:ext cx="2391453" cy="769697"/>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fr-BE" sz="2100" kern="1200" dirty="0" err="1"/>
            <a:t>Automize</a:t>
          </a:r>
          <a:endParaRPr lang="fr-BE" sz="2100" kern="1200" dirty="0"/>
        </a:p>
      </dsp:txBody>
      <dsp:txXfrm>
        <a:off x="5454966" y="298069"/>
        <a:ext cx="2391453" cy="769697"/>
      </dsp:txXfrm>
    </dsp:sp>
    <dsp:sp modelId="{FEC39C2D-FA33-497F-A470-B6DCBF367278}">
      <dsp:nvSpPr>
        <dsp:cNvPr id="0" name=""/>
        <dsp:cNvSpPr/>
      </dsp:nvSpPr>
      <dsp:spPr>
        <a:xfrm>
          <a:off x="5454966" y="1067766"/>
          <a:ext cx="2391453" cy="345870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fr-BE" sz="2100" kern="1200" dirty="0"/>
            <a:t>Quick parts &amp; signatures</a:t>
          </a:r>
        </a:p>
        <a:p>
          <a:pPr marL="228600" lvl="1" indent="-228600" algn="l" defTabSz="933450">
            <a:lnSpc>
              <a:spcPct val="90000"/>
            </a:lnSpc>
            <a:spcBef>
              <a:spcPct val="0"/>
            </a:spcBef>
            <a:spcAft>
              <a:spcPct val="15000"/>
            </a:spcAft>
            <a:buChar char="•"/>
          </a:pPr>
          <a:r>
            <a:rPr lang="fr-BE" sz="2100" kern="1200" dirty="0" err="1"/>
            <a:t>Templates</a:t>
          </a:r>
          <a:endParaRPr lang="fr-BE" sz="2100" kern="1200" dirty="0"/>
        </a:p>
        <a:p>
          <a:pPr marL="228600" lvl="1" indent="-228600" algn="l" defTabSz="933450">
            <a:lnSpc>
              <a:spcPct val="90000"/>
            </a:lnSpc>
            <a:spcBef>
              <a:spcPct val="0"/>
            </a:spcBef>
            <a:spcAft>
              <a:spcPct val="15000"/>
            </a:spcAft>
            <a:buChar char="•"/>
          </a:pPr>
          <a:r>
            <a:rPr lang="fr-BE" sz="2100" kern="1200" dirty="0"/>
            <a:t>Quick clics</a:t>
          </a:r>
        </a:p>
        <a:p>
          <a:pPr marL="228600" lvl="1" indent="-228600" algn="l" defTabSz="933450">
            <a:lnSpc>
              <a:spcPct val="90000"/>
            </a:lnSpc>
            <a:spcBef>
              <a:spcPct val="0"/>
            </a:spcBef>
            <a:spcAft>
              <a:spcPct val="15000"/>
            </a:spcAft>
            <a:buChar char="•"/>
          </a:pPr>
          <a:r>
            <a:rPr lang="fr-BE" sz="2100" kern="1200" dirty="0" err="1"/>
            <a:t>Task</a:t>
          </a:r>
          <a:r>
            <a:rPr lang="fr-BE" sz="2100" kern="1200" dirty="0"/>
            <a:t> </a:t>
          </a:r>
          <a:r>
            <a:rPr lang="fr-BE" sz="2100" kern="1200" dirty="0" err="1"/>
            <a:t>sequences</a:t>
          </a:r>
          <a:endParaRPr lang="fr-BE" sz="2100" kern="1200" dirty="0"/>
        </a:p>
        <a:p>
          <a:pPr marL="228600" lvl="1" indent="-228600" algn="l" defTabSz="933450">
            <a:lnSpc>
              <a:spcPct val="90000"/>
            </a:lnSpc>
            <a:spcBef>
              <a:spcPct val="0"/>
            </a:spcBef>
            <a:spcAft>
              <a:spcPct val="15000"/>
            </a:spcAft>
            <a:buChar char="•"/>
          </a:pPr>
          <a:r>
            <a:rPr lang="en-GB" sz="2100" kern="1200" dirty="0"/>
            <a:t>Dictate your messages</a:t>
          </a:r>
          <a:endParaRPr lang="fr-BE" sz="2100" kern="1200"/>
        </a:p>
      </dsp:txBody>
      <dsp:txXfrm>
        <a:off x="5454966" y="1067766"/>
        <a:ext cx="2391453" cy="34587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4B028D-5D24-4C8E-973A-62A94C03E847}">
      <dsp:nvSpPr>
        <dsp:cNvPr id="0" name=""/>
        <dsp:cNvSpPr/>
      </dsp:nvSpPr>
      <dsp:spPr>
        <a:xfrm>
          <a:off x="2452" y="865229"/>
          <a:ext cx="2391453" cy="915501"/>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fr-BE" sz="1800" kern="1200" dirty="0" err="1"/>
            <a:t>Remove</a:t>
          </a:r>
          <a:r>
            <a:rPr lang="fr-BE" sz="1800" kern="1200" dirty="0"/>
            <a:t> and store </a:t>
          </a:r>
          <a:r>
            <a:rPr lang="fr-BE" sz="1800" kern="1200" dirty="0" err="1"/>
            <a:t>attachments</a:t>
          </a:r>
          <a:r>
            <a:rPr lang="fr-BE" sz="1800" kern="1200" dirty="0"/>
            <a:t> as </a:t>
          </a:r>
          <a:r>
            <a:rPr lang="fr-BE" sz="1800" kern="1200" dirty="0" err="1"/>
            <a:t>much</a:t>
          </a:r>
          <a:r>
            <a:rPr lang="fr-BE" sz="1800" kern="1200" dirty="0"/>
            <a:t> as possible</a:t>
          </a:r>
        </a:p>
      </dsp:txBody>
      <dsp:txXfrm>
        <a:off x="2452" y="865229"/>
        <a:ext cx="2391453" cy="915501"/>
      </dsp:txXfrm>
    </dsp:sp>
    <dsp:sp modelId="{4C394674-2436-4457-8AD2-836D886C239E}">
      <dsp:nvSpPr>
        <dsp:cNvPr id="0" name=""/>
        <dsp:cNvSpPr/>
      </dsp:nvSpPr>
      <dsp:spPr>
        <a:xfrm>
          <a:off x="2452" y="1780731"/>
          <a:ext cx="2391453" cy="2178575"/>
        </a:xfrm>
        <a:prstGeom prst="rect">
          <a:avLst/>
        </a:prstGeom>
        <a:solidFill>
          <a:schemeClr val="accent3">
            <a:alpha val="90000"/>
            <a:tint val="40000"/>
            <a:hueOff val="0"/>
            <a:satOff val="0"/>
            <a:lumOff val="0"/>
            <a:alphaOff val="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dirty="0"/>
            <a:t>Use links instead</a:t>
          </a:r>
          <a:endParaRPr lang="fr-BE" sz="1800" kern="1200" dirty="0"/>
        </a:p>
        <a:p>
          <a:pPr marL="171450" lvl="1" indent="-171450" algn="l" defTabSz="800100">
            <a:lnSpc>
              <a:spcPct val="90000"/>
            </a:lnSpc>
            <a:spcBef>
              <a:spcPct val="0"/>
            </a:spcBef>
            <a:spcAft>
              <a:spcPct val="15000"/>
            </a:spcAft>
            <a:buChar char="•"/>
          </a:pPr>
          <a:r>
            <a:rPr lang="fr-BE" sz="1800" kern="1200" dirty="0"/>
            <a:t>Use </a:t>
          </a:r>
          <a:r>
            <a:rPr lang="fr-BE" sz="1800" kern="1200" dirty="0" err="1"/>
            <a:t>compressed</a:t>
          </a:r>
          <a:r>
            <a:rPr lang="fr-BE" sz="1800" kern="1200" dirty="0"/>
            <a:t> </a:t>
          </a:r>
          <a:r>
            <a:rPr lang="fr-BE" sz="1800" kern="1200" dirty="0" err="1"/>
            <a:t>multimedia</a:t>
          </a:r>
          <a:endParaRPr lang="fr-BE" sz="1800" kern="1200" dirty="0"/>
        </a:p>
      </dsp:txBody>
      <dsp:txXfrm>
        <a:off x="2452" y="1780731"/>
        <a:ext cx="2391453" cy="2178575"/>
      </dsp:txXfrm>
    </dsp:sp>
    <dsp:sp modelId="{9315CD1D-7C00-4ACD-867D-AE9208007246}">
      <dsp:nvSpPr>
        <dsp:cNvPr id="0" name=""/>
        <dsp:cNvSpPr/>
      </dsp:nvSpPr>
      <dsp:spPr>
        <a:xfrm>
          <a:off x="2728709" y="865229"/>
          <a:ext cx="2391453" cy="915501"/>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fr-BE" sz="1800" kern="1200" dirty="0" err="1"/>
            <a:t>Take</a:t>
          </a:r>
          <a:r>
            <a:rPr lang="fr-BE" sz="1800" kern="1200" dirty="0"/>
            <a:t> notes and use </a:t>
          </a:r>
          <a:r>
            <a:rPr lang="fr-BE" sz="1800" kern="1200" dirty="0" err="1"/>
            <a:t>tasks</a:t>
          </a:r>
          <a:endParaRPr lang="fr-BE" sz="1800" kern="1200" dirty="0"/>
        </a:p>
      </dsp:txBody>
      <dsp:txXfrm>
        <a:off x="2728709" y="865229"/>
        <a:ext cx="2391453" cy="915501"/>
      </dsp:txXfrm>
    </dsp:sp>
    <dsp:sp modelId="{41C03B7B-60ED-4873-9059-9E18539E208D}">
      <dsp:nvSpPr>
        <dsp:cNvPr id="0" name=""/>
        <dsp:cNvSpPr/>
      </dsp:nvSpPr>
      <dsp:spPr>
        <a:xfrm>
          <a:off x="2728709" y="1780731"/>
          <a:ext cx="2391453" cy="2178575"/>
        </a:xfrm>
        <a:prstGeom prst="rect">
          <a:avLst/>
        </a:prstGeom>
        <a:solidFill>
          <a:schemeClr val="accent3">
            <a:alpha val="90000"/>
            <a:tint val="40000"/>
            <a:hueOff val="0"/>
            <a:satOff val="0"/>
            <a:lumOff val="0"/>
            <a:alphaOff val="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fr-BE" sz="1800" kern="1200" dirty="0" err="1"/>
            <a:t>Tasks</a:t>
          </a:r>
          <a:endParaRPr lang="fr-BE" sz="1800" kern="1200" dirty="0"/>
        </a:p>
        <a:p>
          <a:pPr marL="171450" lvl="1" indent="-171450" algn="l" defTabSz="800100">
            <a:lnSpc>
              <a:spcPct val="90000"/>
            </a:lnSpc>
            <a:spcBef>
              <a:spcPct val="0"/>
            </a:spcBef>
            <a:spcAft>
              <a:spcPct val="15000"/>
            </a:spcAft>
            <a:buChar char="•"/>
          </a:pPr>
          <a:r>
            <a:rPr lang="fr-BE" sz="1800" kern="1200" dirty="0" err="1"/>
            <a:t>Delegated</a:t>
          </a:r>
          <a:r>
            <a:rPr lang="fr-BE" sz="1800" kern="1200" dirty="0"/>
            <a:t> </a:t>
          </a:r>
          <a:r>
            <a:rPr lang="fr-BE" sz="1800" kern="1200" dirty="0" err="1"/>
            <a:t>tasks</a:t>
          </a:r>
          <a:endParaRPr lang="fr-BE" sz="1800" kern="1200" dirty="0"/>
        </a:p>
        <a:p>
          <a:pPr marL="171450" lvl="1" indent="-171450" algn="l" defTabSz="800100">
            <a:lnSpc>
              <a:spcPct val="90000"/>
            </a:lnSpc>
            <a:spcBef>
              <a:spcPct val="0"/>
            </a:spcBef>
            <a:spcAft>
              <a:spcPct val="15000"/>
            </a:spcAft>
            <a:buChar char="•"/>
          </a:pPr>
          <a:r>
            <a:rPr lang="fr-BE" sz="1800" kern="1200" dirty="0"/>
            <a:t>Mail to </a:t>
          </a:r>
          <a:r>
            <a:rPr lang="fr-BE" sz="1800" kern="1200" dirty="0" err="1"/>
            <a:t>yourself</a:t>
          </a:r>
          <a:endParaRPr lang="fr-BE" sz="1800" kern="1200" dirty="0"/>
        </a:p>
        <a:p>
          <a:pPr marL="171450" lvl="1" indent="-171450" algn="l" defTabSz="800100">
            <a:lnSpc>
              <a:spcPct val="90000"/>
            </a:lnSpc>
            <a:spcBef>
              <a:spcPct val="0"/>
            </a:spcBef>
            <a:spcAft>
              <a:spcPct val="15000"/>
            </a:spcAft>
            <a:buChar char="•"/>
          </a:pPr>
          <a:r>
            <a:rPr lang="en-GB" sz="1800" kern="1200" dirty="0"/>
            <a:t>One Note</a:t>
          </a:r>
          <a:endParaRPr lang="fr-BE" sz="1800" kern="1200" dirty="0"/>
        </a:p>
      </dsp:txBody>
      <dsp:txXfrm>
        <a:off x="2728709" y="1780731"/>
        <a:ext cx="2391453" cy="2178575"/>
      </dsp:txXfrm>
    </dsp:sp>
    <dsp:sp modelId="{9E7EDBE1-D824-4919-9B88-F838A79DBFE3}">
      <dsp:nvSpPr>
        <dsp:cNvPr id="0" name=""/>
        <dsp:cNvSpPr/>
      </dsp:nvSpPr>
      <dsp:spPr>
        <a:xfrm>
          <a:off x="5454966" y="865229"/>
          <a:ext cx="2391453" cy="915501"/>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nl-BE" sz="1800" kern="1200" dirty="0" err="1"/>
            <a:t>Simplify</a:t>
          </a:r>
          <a:endParaRPr lang="fr-BE" sz="1800" kern="1200" dirty="0"/>
        </a:p>
      </dsp:txBody>
      <dsp:txXfrm>
        <a:off x="5454966" y="865229"/>
        <a:ext cx="2391453" cy="915501"/>
      </dsp:txXfrm>
    </dsp:sp>
    <dsp:sp modelId="{3E244A77-A8C1-4413-B38C-FB20928BECE6}">
      <dsp:nvSpPr>
        <dsp:cNvPr id="0" name=""/>
        <dsp:cNvSpPr/>
      </dsp:nvSpPr>
      <dsp:spPr>
        <a:xfrm>
          <a:off x="5454966" y="1780731"/>
          <a:ext cx="2391453" cy="2178575"/>
        </a:xfrm>
        <a:prstGeom prst="rect">
          <a:avLst/>
        </a:prstGeom>
        <a:solidFill>
          <a:schemeClr val="accent3">
            <a:alpha val="90000"/>
            <a:tint val="40000"/>
            <a:hueOff val="0"/>
            <a:satOff val="0"/>
            <a:lumOff val="0"/>
            <a:alphaOff val="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nl-BE" sz="1800" kern="1200" dirty="0" err="1"/>
            <a:t>Unfollow</a:t>
          </a:r>
          <a:r>
            <a:rPr lang="nl-BE" sz="1800" kern="1200" dirty="0"/>
            <a:t> </a:t>
          </a:r>
          <a:r>
            <a:rPr lang="nl-BE" sz="1800" kern="1200" dirty="0" err="1"/>
            <a:t>conversations</a:t>
          </a:r>
          <a:endParaRPr lang="fr-BE" sz="1800" kern="1200" dirty="0"/>
        </a:p>
        <a:p>
          <a:pPr marL="171450" lvl="1" indent="-171450" algn="l" defTabSz="800100">
            <a:lnSpc>
              <a:spcPct val="90000"/>
            </a:lnSpc>
            <a:spcBef>
              <a:spcPct val="0"/>
            </a:spcBef>
            <a:spcAft>
              <a:spcPct val="15000"/>
            </a:spcAft>
            <a:buChar char="•"/>
          </a:pPr>
          <a:r>
            <a:rPr lang="nl-BE" sz="1800" kern="1200" dirty="0" err="1"/>
            <a:t>Unsubscribe</a:t>
          </a:r>
          <a:endParaRPr lang="fr-BE" sz="1800" kern="1200" dirty="0"/>
        </a:p>
        <a:p>
          <a:pPr marL="171450" lvl="1" indent="-171450" algn="l" defTabSz="800100">
            <a:lnSpc>
              <a:spcPct val="90000"/>
            </a:lnSpc>
            <a:spcBef>
              <a:spcPct val="0"/>
            </a:spcBef>
            <a:spcAft>
              <a:spcPct val="15000"/>
            </a:spcAft>
            <a:buChar char="•"/>
          </a:pPr>
          <a:r>
            <a:rPr lang="nl-BE" sz="1800" kern="1200" dirty="0" err="1"/>
            <a:t>Reduce</a:t>
          </a:r>
          <a:r>
            <a:rPr lang="nl-BE" sz="1800" kern="1200" dirty="0"/>
            <a:t> cc:</a:t>
          </a:r>
          <a:endParaRPr lang="fr-BE" sz="1800" kern="1200" dirty="0"/>
        </a:p>
        <a:p>
          <a:pPr marL="171450" lvl="1" indent="-171450" algn="l" defTabSz="800100">
            <a:lnSpc>
              <a:spcPct val="90000"/>
            </a:lnSpc>
            <a:spcBef>
              <a:spcPct val="0"/>
            </a:spcBef>
            <a:spcAft>
              <a:spcPct val="15000"/>
            </a:spcAft>
            <a:buChar char="•"/>
          </a:pPr>
          <a:r>
            <a:rPr lang="nl-BE" sz="1800" kern="1200" dirty="0" err="1"/>
            <a:t>Use</a:t>
          </a:r>
          <a:r>
            <a:rPr lang="nl-BE" sz="1800" kern="1200" dirty="0"/>
            <a:t> </a:t>
          </a:r>
          <a:r>
            <a:rPr lang="nl-BE" sz="1800" kern="1200" dirty="0" err="1"/>
            <a:t>another</a:t>
          </a:r>
          <a:r>
            <a:rPr lang="nl-BE" sz="1800" kern="1200" dirty="0"/>
            <a:t> way / tool</a:t>
          </a:r>
          <a:endParaRPr lang="fr-BE" sz="1800" kern="1200" dirty="0"/>
        </a:p>
        <a:p>
          <a:pPr marL="171450" lvl="1" indent="-171450" algn="l" defTabSz="800100">
            <a:lnSpc>
              <a:spcPct val="90000"/>
            </a:lnSpc>
            <a:spcBef>
              <a:spcPct val="0"/>
            </a:spcBef>
            <a:spcAft>
              <a:spcPct val="15000"/>
            </a:spcAft>
            <a:buChar char="•"/>
          </a:pPr>
          <a:r>
            <a:rPr lang="nl-BE" sz="1800" kern="1200" dirty="0"/>
            <a:t>1thing at </a:t>
          </a:r>
          <a:r>
            <a:rPr lang="nl-BE" sz="1800" kern="1200" dirty="0" err="1"/>
            <a:t>the</a:t>
          </a:r>
          <a:r>
            <a:rPr lang="nl-BE" sz="1800" kern="1200" dirty="0"/>
            <a:t> time</a:t>
          </a:r>
          <a:endParaRPr lang="fr-BE" sz="1800" kern="1200" dirty="0"/>
        </a:p>
      </dsp:txBody>
      <dsp:txXfrm>
        <a:off x="5454966" y="1780731"/>
        <a:ext cx="2391453" cy="21785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1E3E66-3E21-4659-8496-F9291513C636}">
      <dsp:nvSpPr>
        <dsp:cNvPr id="0" name=""/>
        <dsp:cNvSpPr/>
      </dsp:nvSpPr>
      <dsp:spPr>
        <a:xfrm>
          <a:off x="0" y="85568"/>
          <a:ext cx="6777317" cy="503685"/>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l-BE" sz="2100" kern="1200"/>
            <a:t>Save contact</a:t>
          </a:r>
          <a:endParaRPr lang="en-GB" sz="2100" kern="1200"/>
        </a:p>
      </dsp:txBody>
      <dsp:txXfrm>
        <a:off x="24588" y="110156"/>
        <a:ext cx="6728141" cy="454509"/>
      </dsp:txXfrm>
    </dsp:sp>
    <dsp:sp modelId="{53DBB6CE-F203-45FD-9B68-4FB0B407C528}">
      <dsp:nvSpPr>
        <dsp:cNvPr id="0" name=""/>
        <dsp:cNvSpPr/>
      </dsp:nvSpPr>
      <dsp:spPr>
        <a:xfrm>
          <a:off x="0" y="649734"/>
          <a:ext cx="6777317" cy="503685"/>
        </a:xfrm>
        <a:prstGeom prst="roundRect">
          <a:avLst/>
        </a:prstGeom>
        <a:solidFill>
          <a:schemeClr val="accent5">
            <a:hueOff val="-139977"/>
            <a:satOff val="7608"/>
            <a:lumOff val="-140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l-BE" sz="2100" kern="1200"/>
            <a:t>Print</a:t>
          </a:r>
          <a:endParaRPr lang="en-GB" sz="2100" kern="1200"/>
        </a:p>
      </dsp:txBody>
      <dsp:txXfrm>
        <a:off x="24588" y="674322"/>
        <a:ext cx="6728141" cy="454509"/>
      </dsp:txXfrm>
    </dsp:sp>
    <dsp:sp modelId="{2BE3E6FE-6A55-4843-AA8F-9001336B4A69}">
      <dsp:nvSpPr>
        <dsp:cNvPr id="0" name=""/>
        <dsp:cNvSpPr/>
      </dsp:nvSpPr>
      <dsp:spPr>
        <a:xfrm>
          <a:off x="0" y="1213898"/>
          <a:ext cx="6777317" cy="503685"/>
        </a:xfrm>
        <a:prstGeom prst="roundRect">
          <a:avLst/>
        </a:prstGeom>
        <a:solidFill>
          <a:schemeClr val="accent5">
            <a:hueOff val="-279955"/>
            <a:satOff val="15216"/>
            <a:lumOff val="-281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l-BE" sz="2100" kern="1200"/>
            <a:t>Forward, reply</a:t>
          </a:r>
          <a:endParaRPr lang="en-GB" sz="2100" kern="1200"/>
        </a:p>
      </dsp:txBody>
      <dsp:txXfrm>
        <a:off x="24588" y="1238486"/>
        <a:ext cx="6728141" cy="454509"/>
      </dsp:txXfrm>
    </dsp:sp>
    <dsp:sp modelId="{DA6BD0F3-4CBD-4FAC-8022-32A5B175FBB7}">
      <dsp:nvSpPr>
        <dsp:cNvPr id="0" name=""/>
        <dsp:cNvSpPr/>
      </dsp:nvSpPr>
      <dsp:spPr>
        <a:xfrm>
          <a:off x="0" y="1778063"/>
          <a:ext cx="6777317" cy="503685"/>
        </a:xfrm>
        <a:prstGeom prst="roundRect">
          <a:avLst/>
        </a:prstGeom>
        <a:solidFill>
          <a:schemeClr val="accent5">
            <a:hueOff val="-419932"/>
            <a:satOff val="22824"/>
            <a:lumOff val="-421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l-BE" sz="2100" kern="1200"/>
            <a:t>Create meeting or rdv</a:t>
          </a:r>
          <a:endParaRPr lang="en-GB" sz="2100" kern="1200"/>
        </a:p>
      </dsp:txBody>
      <dsp:txXfrm>
        <a:off x="24588" y="1802651"/>
        <a:ext cx="6728141" cy="454509"/>
      </dsp:txXfrm>
    </dsp:sp>
    <dsp:sp modelId="{964EB01B-253D-4B04-B4A4-3ABCD8776AEB}">
      <dsp:nvSpPr>
        <dsp:cNvPr id="0" name=""/>
        <dsp:cNvSpPr/>
      </dsp:nvSpPr>
      <dsp:spPr>
        <a:xfrm>
          <a:off x="0" y="2342229"/>
          <a:ext cx="6777317" cy="503685"/>
        </a:xfrm>
        <a:prstGeom prst="roundRect">
          <a:avLst/>
        </a:prstGeom>
        <a:solidFill>
          <a:schemeClr val="accent5">
            <a:hueOff val="-559910"/>
            <a:satOff val="30431"/>
            <a:lumOff val="-562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l-BE" sz="2100" kern="1200"/>
            <a:t>Phone – set a flag</a:t>
          </a:r>
          <a:endParaRPr lang="en-GB" sz="2100" kern="1200"/>
        </a:p>
      </dsp:txBody>
      <dsp:txXfrm>
        <a:off x="24588" y="2366817"/>
        <a:ext cx="6728141" cy="454509"/>
      </dsp:txXfrm>
    </dsp:sp>
    <dsp:sp modelId="{7D4F0E5B-4A8A-4873-99A9-701223C0F33E}">
      <dsp:nvSpPr>
        <dsp:cNvPr id="0" name=""/>
        <dsp:cNvSpPr/>
      </dsp:nvSpPr>
      <dsp:spPr>
        <a:xfrm>
          <a:off x="0" y="2906394"/>
          <a:ext cx="6777317" cy="503685"/>
        </a:xfrm>
        <a:prstGeom prst="roundRect">
          <a:avLst/>
        </a:prstGeom>
        <a:solidFill>
          <a:schemeClr val="accent5">
            <a:hueOff val="-699887"/>
            <a:satOff val="38039"/>
            <a:lumOff val="-702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l-BE" sz="2100" kern="1200"/>
            <a:t>Create task/job</a:t>
          </a:r>
          <a:endParaRPr lang="en-GB" sz="2100" kern="1200"/>
        </a:p>
      </dsp:txBody>
      <dsp:txXfrm>
        <a:off x="24588" y="2930982"/>
        <a:ext cx="6728141" cy="454509"/>
      </dsp:txXfrm>
    </dsp:sp>
    <dsp:sp modelId="{5F585F23-C29A-45F4-BE2B-5736CF186183}">
      <dsp:nvSpPr>
        <dsp:cNvPr id="0" name=""/>
        <dsp:cNvSpPr/>
      </dsp:nvSpPr>
      <dsp:spPr>
        <a:xfrm>
          <a:off x="0" y="3470559"/>
          <a:ext cx="6777317" cy="503685"/>
        </a:xfrm>
        <a:prstGeom prst="roundRect">
          <a:avLst/>
        </a:prstGeom>
        <a:solidFill>
          <a:schemeClr val="accent5">
            <a:hueOff val="-839865"/>
            <a:satOff val="45647"/>
            <a:lumOff val="-843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l-BE" sz="2100" kern="1200"/>
            <a:t>Delegate a task</a:t>
          </a:r>
          <a:endParaRPr lang="en-GB" sz="2100" kern="1200"/>
        </a:p>
      </dsp:txBody>
      <dsp:txXfrm>
        <a:off x="24588" y="3495147"/>
        <a:ext cx="6728141" cy="4545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F89E3-B83E-4C08-B20E-CA65F7BF809A}">
      <dsp:nvSpPr>
        <dsp:cNvPr id="0" name=""/>
        <dsp:cNvSpPr/>
      </dsp:nvSpPr>
      <dsp:spPr>
        <a:xfrm>
          <a:off x="1985" y="513034"/>
          <a:ext cx="1575196" cy="945118"/>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BE" sz="1400" kern="1200" dirty="0"/>
            <a:t>Write </a:t>
          </a:r>
          <a:r>
            <a:rPr lang="fr-BE" sz="1400" kern="1200" dirty="0" err="1"/>
            <a:t>precise</a:t>
          </a:r>
          <a:r>
            <a:rPr lang="fr-BE" sz="1400" kern="1200" dirty="0"/>
            <a:t> </a:t>
          </a:r>
          <a:r>
            <a:rPr lang="fr-BE" sz="1400" kern="1200" dirty="0" err="1"/>
            <a:t>subject</a:t>
          </a:r>
          <a:r>
            <a:rPr lang="fr-BE" sz="1400" kern="1200" dirty="0"/>
            <a:t> descriptions</a:t>
          </a:r>
        </a:p>
      </dsp:txBody>
      <dsp:txXfrm>
        <a:off x="1985" y="513034"/>
        <a:ext cx="1575196" cy="945118"/>
      </dsp:txXfrm>
    </dsp:sp>
    <dsp:sp modelId="{284FE9B3-E31C-4073-B7D5-01B5434F7874}">
      <dsp:nvSpPr>
        <dsp:cNvPr id="0" name=""/>
        <dsp:cNvSpPr/>
      </dsp:nvSpPr>
      <dsp:spPr>
        <a:xfrm>
          <a:off x="1734701" y="513034"/>
          <a:ext cx="1575196" cy="945118"/>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BE" sz="1400" kern="1200" dirty="0"/>
            <a:t>Change </a:t>
          </a:r>
          <a:r>
            <a:rPr lang="fr-BE" sz="1400" kern="1200" dirty="0" err="1"/>
            <a:t>subject</a:t>
          </a:r>
          <a:r>
            <a:rPr lang="fr-BE" sz="1400" kern="1200" dirty="0"/>
            <a:t> if topic changes</a:t>
          </a:r>
        </a:p>
      </dsp:txBody>
      <dsp:txXfrm>
        <a:off x="1734701" y="513034"/>
        <a:ext cx="1575196" cy="945118"/>
      </dsp:txXfrm>
    </dsp:sp>
    <dsp:sp modelId="{4D3E6230-238B-4B14-AE1C-0EE2FBD32EB1}">
      <dsp:nvSpPr>
        <dsp:cNvPr id="0" name=""/>
        <dsp:cNvSpPr/>
      </dsp:nvSpPr>
      <dsp:spPr>
        <a:xfrm>
          <a:off x="3467418" y="513034"/>
          <a:ext cx="1575196" cy="945118"/>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BE" sz="1400" kern="1200" dirty="0" err="1"/>
            <a:t>When</a:t>
          </a:r>
          <a:r>
            <a:rPr lang="fr-BE" sz="1400" kern="1200" dirty="0"/>
            <a:t> action </a:t>
          </a:r>
          <a:r>
            <a:rPr lang="fr-BE" sz="1400" kern="1200" dirty="0" err="1"/>
            <a:t>needed</a:t>
          </a:r>
          <a:r>
            <a:rPr lang="fr-BE" sz="1400" kern="1200" dirty="0"/>
            <a:t>, </a:t>
          </a:r>
          <a:r>
            <a:rPr lang="fr-BE" sz="1400" kern="1200" dirty="0" err="1"/>
            <a:t>stipulate</a:t>
          </a:r>
          <a:r>
            <a:rPr lang="fr-BE" sz="1400" kern="1200" dirty="0"/>
            <a:t> </a:t>
          </a:r>
          <a:r>
            <a:rPr lang="fr-BE" sz="1400" kern="1200" dirty="0" err="1"/>
            <a:t>it</a:t>
          </a:r>
          <a:r>
            <a:rPr lang="fr-BE" sz="1400" kern="1200" dirty="0"/>
            <a:t> in </a:t>
          </a:r>
          <a:r>
            <a:rPr lang="fr-BE" sz="1400" kern="1200" dirty="0" err="1"/>
            <a:t>subject</a:t>
          </a:r>
          <a:endParaRPr lang="fr-BE" sz="1400" kern="1200" dirty="0"/>
        </a:p>
      </dsp:txBody>
      <dsp:txXfrm>
        <a:off x="3467418" y="513034"/>
        <a:ext cx="1575196" cy="945118"/>
      </dsp:txXfrm>
    </dsp:sp>
    <dsp:sp modelId="{6730A37A-A4A8-4916-845A-0B9DAAC2F94F}">
      <dsp:nvSpPr>
        <dsp:cNvPr id="0" name=""/>
        <dsp:cNvSpPr/>
      </dsp:nvSpPr>
      <dsp:spPr>
        <a:xfrm>
          <a:off x="5200134" y="513034"/>
          <a:ext cx="1575196" cy="945118"/>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BE" sz="1400" kern="1200" dirty="0"/>
            <a:t>Write </a:t>
          </a:r>
          <a:r>
            <a:rPr lang="fr-BE" sz="1400" kern="1200" dirty="0" err="1"/>
            <a:t>clear</a:t>
          </a:r>
          <a:r>
            <a:rPr lang="fr-BE" sz="1400" kern="1200" dirty="0"/>
            <a:t> and to the point messages</a:t>
          </a:r>
        </a:p>
      </dsp:txBody>
      <dsp:txXfrm>
        <a:off x="5200134" y="513034"/>
        <a:ext cx="1575196" cy="945118"/>
      </dsp:txXfrm>
    </dsp:sp>
    <dsp:sp modelId="{2728FC89-B425-4FEF-ACBB-13E4A2ACF5D9}">
      <dsp:nvSpPr>
        <dsp:cNvPr id="0" name=""/>
        <dsp:cNvSpPr/>
      </dsp:nvSpPr>
      <dsp:spPr>
        <a:xfrm>
          <a:off x="1985" y="1615672"/>
          <a:ext cx="1575196" cy="945118"/>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BE" sz="1400" kern="1200" dirty="0"/>
            <a:t>Put important </a:t>
          </a:r>
          <a:r>
            <a:rPr lang="fr-BE" sz="1400" kern="1200" dirty="0" err="1"/>
            <a:t>elements</a:t>
          </a:r>
          <a:r>
            <a:rPr lang="fr-BE" sz="1400" kern="1200" dirty="0"/>
            <a:t> in </a:t>
          </a:r>
          <a:r>
            <a:rPr lang="fr-BE" sz="1400" b="1" kern="1200" dirty="0" err="1"/>
            <a:t>bold</a:t>
          </a:r>
          <a:endParaRPr lang="fr-BE" sz="1400" b="1" kern="1200" dirty="0"/>
        </a:p>
      </dsp:txBody>
      <dsp:txXfrm>
        <a:off x="1985" y="1615672"/>
        <a:ext cx="1575196" cy="945118"/>
      </dsp:txXfrm>
    </dsp:sp>
    <dsp:sp modelId="{DCFC40E8-97D0-4515-BA0E-E0D57A00E6E5}">
      <dsp:nvSpPr>
        <dsp:cNvPr id="0" name=""/>
        <dsp:cNvSpPr/>
      </dsp:nvSpPr>
      <dsp:spPr>
        <a:xfrm>
          <a:off x="1734701" y="1615672"/>
          <a:ext cx="1575196" cy="945118"/>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BE" sz="1400" kern="1200" dirty="0"/>
            <a:t>Re-</a:t>
          </a:r>
          <a:r>
            <a:rPr lang="fr-BE" sz="1400" kern="1200" dirty="0" err="1"/>
            <a:t>read</a:t>
          </a:r>
          <a:endParaRPr lang="fr-BE" sz="1400" kern="1200" dirty="0"/>
        </a:p>
      </dsp:txBody>
      <dsp:txXfrm>
        <a:off x="1734701" y="1615672"/>
        <a:ext cx="1575196" cy="945118"/>
      </dsp:txXfrm>
    </dsp:sp>
    <dsp:sp modelId="{95F3BA32-5B56-4E8F-8C98-D76CB2532761}">
      <dsp:nvSpPr>
        <dsp:cNvPr id="0" name=""/>
        <dsp:cNvSpPr/>
      </dsp:nvSpPr>
      <dsp:spPr>
        <a:xfrm>
          <a:off x="3467418" y="1615672"/>
          <a:ext cx="1575196" cy="945118"/>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BE" sz="1400" kern="1200" dirty="0"/>
            <a:t>Limit </a:t>
          </a:r>
          <a:r>
            <a:rPr lang="fr-BE" sz="1400" kern="1200" dirty="0" err="1"/>
            <a:t>copying</a:t>
          </a:r>
          <a:r>
            <a:rPr lang="fr-BE" sz="1400" kern="1200" dirty="0"/>
            <a:t>, </a:t>
          </a:r>
          <a:r>
            <a:rPr lang="fr-BE" sz="1400" kern="1200" dirty="0" err="1"/>
            <a:t>forwarding</a:t>
          </a:r>
          <a:r>
            <a:rPr lang="fr-BE" sz="1400" kern="1200" dirty="0"/>
            <a:t>, </a:t>
          </a:r>
          <a:r>
            <a:rPr lang="fr-BE" sz="1400" kern="1200" dirty="0" err="1"/>
            <a:t>reply</a:t>
          </a:r>
          <a:r>
            <a:rPr lang="fr-BE" sz="1400" kern="1200" dirty="0"/>
            <a:t> to all</a:t>
          </a:r>
        </a:p>
      </dsp:txBody>
      <dsp:txXfrm>
        <a:off x="3467418" y="1615672"/>
        <a:ext cx="1575196" cy="945118"/>
      </dsp:txXfrm>
    </dsp:sp>
    <dsp:sp modelId="{664BC67E-5E99-44E1-8697-C1C0291C2322}">
      <dsp:nvSpPr>
        <dsp:cNvPr id="0" name=""/>
        <dsp:cNvSpPr/>
      </dsp:nvSpPr>
      <dsp:spPr>
        <a:xfrm>
          <a:off x="5200134" y="1615672"/>
          <a:ext cx="1575196" cy="945118"/>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BE" sz="1400" kern="1200" dirty="0"/>
            <a:t>Limit the </a:t>
          </a:r>
          <a:r>
            <a:rPr lang="fr-BE" sz="1400" kern="1200" dirty="0" err="1"/>
            <a:t>number</a:t>
          </a:r>
          <a:r>
            <a:rPr lang="fr-BE" sz="1400" kern="1200" dirty="0"/>
            <a:t> of </a:t>
          </a:r>
          <a:r>
            <a:rPr lang="fr-BE" sz="1400" kern="1200" dirty="0" err="1"/>
            <a:t>attachments</a:t>
          </a:r>
          <a:r>
            <a:rPr lang="fr-BE" sz="1400" kern="1200" dirty="0"/>
            <a:t> – use zip</a:t>
          </a:r>
        </a:p>
      </dsp:txBody>
      <dsp:txXfrm>
        <a:off x="5200134" y="1615672"/>
        <a:ext cx="1575196" cy="945118"/>
      </dsp:txXfrm>
    </dsp:sp>
    <dsp:sp modelId="{34DF1D02-5A86-44BB-960C-29220488F08B}">
      <dsp:nvSpPr>
        <dsp:cNvPr id="0" name=""/>
        <dsp:cNvSpPr/>
      </dsp:nvSpPr>
      <dsp:spPr>
        <a:xfrm>
          <a:off x="1734701" y="2718310"/>
          <a:ext cx="1575196" cy="945118"/>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BE" sz="1400" kern="1200" dirty="0"/>
            <a:t>Tag </a:t>
          </a:r>
          <a:r>
            <a:rPr lang="fr-BE" sz="1400" kern="1200" dirty="0" err="1"/>
            <a:t>your</a:t>
          </a:r>
          <a:r>
            <a:rPr lang="fr-BE" sz="1400" kern="1200" dirty="0"/>
            <a:t> messages and invites</a:t>
          </a:r>
        </a:p>
      </dsp:txBody>
      <dsp:txXfrm>
        <a:off x="1734701" y="2718310"/>
        <a:ext cx="1575196" cy="945118"/>
      </dsp:txXfrm>
    </dsp:sp>
    <dsp:sp modelId="{8A2E5D28-9572-4401-9F1A-2320D37FED31}">
      <dsp:nvSpPr>
        <dsp:cNvPr id="0" name=""/>
        <dsp:cNvSpPr/>
      </dsp:nvSpPr>
      <dsp:spPr>
        <a:xfrm>
          <a:off x="3467418" y="2718310"/>
          <a:ext cx="1575196" cy="945118"/>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BE" sz="1400" kern="1200" dirty="0" err="1"/>
            <a:t>Consider</a:t>
          </a:r>
          <a:r>
            <a:rPr lang="fr-BE" sz="1400" kern="1200" dirty="0"/>
            <a:t> expiration on messages</a:t>
          </a:r>
        </a:p>
      </dsp:txBody>
      <dsp:txXfrm>
        <a:off x="3467418" y="2718310"/>
        <a:ext cx="1575196" cy="94511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F89E3-B83E-4C08-B20E-CA65F7BF809A}">
      <dsp:nvSpPr>
        <dsp:cNvPr id="0" name=""/>
        <dsp:cNvSpPr/>
      </dsp:nvSpPr>
      <dsp:spPr>
        <a:xfrm>
          <a:off x="0" y="512959"/>
          <a:ext cx="1575196" cy="945118"/>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Utilisez un objet descriptif et concret.</a:t>
          </a:r>
          <a:endParaRPr lang="fr-BE" sz="1400" kern="1200" dirty="0"/>
        </a:p>
      </dsp:txBody>
      <dsp:txXfrm>
        <a:off x="0" y="512959"/>
        <a:ext cx="1575196" cy="945118"/>
      </dsp:txXfrm>
    </dsp:sp>
    <dsp:sp modelId="{222C3768-7C32-45A4-B145-0E35E3264BDD}">
      <dsp:nvSpPr>
        <dsp:cNvPr id="0" name=""/>
        <dsp:cNvSpPr/>
      </dsp:nvSpPr>
      <dsp:spPr>
        <a:xfrm>
          <a:off x="1734701" y="513034"/>
          <a:ext cx="1575196" cy="945118"/>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Modifiez l'objet du message si le sujet de la conversation</a:t>
          </a:r>
          <a:endParaRPr lang="fr-BE" sz="1400" kern="1200" dirty="0"/>
        </a:p>
      </dsp:txBody>
      <dsp:txXfrm>
        <a:off x="1734701" y="513034"/>
        <a:ext cx="1575196" cy="945118"/>
      </dsp:txXfrm>
    </dsp:sp>
    <dsp:sp modelId="{605B9A92-E4D0-4E89-B096-855724267D18}">
      <dsp:nvSpPr>
        <dsp:cNvPr id="0" name=""/>
        <dsp:cNvSpPr/>
      </dsp:nvSpPr>
      <dsp:spPr>
        <a:xfrm>
          <a:off x="3467418" y="513034"/>
          <a:ext cx="1575196" cy="945118"/>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Si une action est requise, stipulez le dans le objet</a:t>
          </a:r>
          <a:endParaRPr lang="fr-BE" sz="1400" kern="1200" dirty="0"/>
        </a:p>
      </dsp:txBody>
      <dsp:txXfrm>
        <a:off x="3467418" y="513034"/>
        <a:ext cx="1575196" cy="945118"/>
      </dsp:txXfrm>
    </dsp:sp>
    <dsp:sp modelId="{6730A37A-A4A8-4916-845A-0B9DAAC2F94F}">
      <dsp:nvSpPr>
        <dsp:cNvPr id="0" name=""/>
        <dsp:cNvSpPr/>
      </dsp:nvSpPr>
      <dsp:spPr>
        <a:xfrm>
          <a:off x="5200134" y="513034"/>
          <a:ext cx="1575196" cy="945118"/>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BE" sz="1400" kern="1200" dirty="0"/>
            <a:t>Ecrivez des message clairs et to the point</a:t>
          </a:r>
        </a:p>
      </dsp:txBody>
      <dsp:txXfrm>
        <a:off x="5200134" y="513034"/>
        <a:ext cx="1575196" cy="945118"/>
      </dsp:txXfrm>
    </dsp:sp>
    <dsp:sp modelId="{E9193D9B-9D76-4FBF-BD85-C434A45A6938}">
      <dsp:nvSpPr>
        <dsp:cNvPr id="0" name=""/>
        <dsp:cNvSpPr/>
      </dsp:nvSpPr>
      <dsp:spPr>
        <a:xfrm>
          <a:off x="1985" y="1615672"/>
          <a:ext cx="1575196" cy="945118"/>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BE" sz="1400" kern="1200" dirty="0"/>
            <a:t>Mettez les éléments importants en </a:t>
          </a:r>
          <a:r>
            <a:rPr lang="fr-BE" sz="1400" b="1" kern="1200" dirty="0"/>
            <a:t>gras</a:t>
          </a:r>
        </a:p>
      </dsp:txBody>
      <dsp:txXfrm>
        <a:off x="1985" y="1615672"/>
        <a:ext cx="1575196" cy="945118"/>
      </dsp:txXfrm>
    </dsp:sp>
    <dsp:sp modelId="{66A48A5D-C8A3-4CCE-8059-04A37B8AD1D2}">
      <dsp:nvSpPr>
        <dsp:cNvPr id="0" name=""/>
        <dsp:cNvSpPr/>
      </dsp:nvSpPr>
      <dsp:spPr>
        <a:xfrm>
          <a:off x="1734701" y="1615672"/>
          <a:ext cx="1575196" cy="945118"/>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BE" sz="1400" kern="1200" dirty="0"/>
            <a:t>Relisez avant d’envoyer</a:t>
          </a:r>
        </a:p>
      </dsp:txBody>
      <dsp:txXfrm>
        <a:off x="1734701" y="1615672"/>
        <a:ext cx="1575196" cy="945118"/>
      </dsp:txXfrm>
    </dsp:sp>
    <dsp:sp modelId="{5900DA60-9D46-4A52-818B-85DCA1CE1697}">
      <dsp:nvSpPr>
        <dsp:cNvPr id="0" name=""/>
        <dsp:cNvSpPr/>
      </dsp:nvSpPr>
      <dsp:spPr>
        <a:xfrm>
          <a:off x="3467418" y="1615672"/>
          <a:ext cx="1575196" cy="945118"/>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BE" sz="1400" kern="1200" dirty="0"/>
            <a:t>Limitez Cc:, Re: to all, </a:t>
          </a:r>
          <a:r>
            <a:rPr lang="fr-BE" sz="1400" kern="1200" dirty="0" err="1"/>
            <a:t>forwards</a:t>
          </a:r>
          <a:endParaRPr lang="fr-BE" sz="1400" kern="1200" dirty="0"/>
        </a:p>
      </dsp:txBody>
      <dsp:txXfrm>
        <a:off x="3467418" y="1615672"/>
        <a:ext cx="1575196" cy="945118"/>
      </dsp:txXfrm>
    </dsp:sp>
    <dsp:sp modelId="{664BC67E-5E99-44E1-8697-C1C0291C2322}">
      <dsp:nvSpPr>
        <dsp:cNvPr id="0" name=""/>
        <dsp:cNvSpPr/>
      </dsp:nvSpPr>
      <dsp:spPr>
        <a:xfrm>
          <a:off x="5200134" y="1615672"/>
          <a:ext cx="1575196" cy="945118"/>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BE" sz="1400" kern="1200" dirty="0"/>
            <a:t>Envoyez des liens au lieu d’</a:t>
          </a:r>
          <a:r>
            <a:rPr lang="fr-BE" sz="1400" kern="1200" dirty="0" err="1"/>
            <a:t>attachs</a:t>
          </a:r>
          <a:endParaRPr lang="fr-BE" sz="1400" kern="1200" dirty="0"/>
        </a:p>
      </dsp:txBody>
      <dsp:txXfrm>
        <a:off x="5200134" y="1615672"/>
        <a:ext cx="1575196" cy="945118"/>
      </dsp:txXfrm>
    </dsp:sp>
    <dsp:sp modelId="{34DF1D02-5A86-44BB-960C-29220488F08B}">
      <dsp:nvSpPr>
        <dsp:cNvPr id="0" name=""/>
        <dsp:cNvSpPr/>
      </dsp:nvSpPr>
      <dsp:spPr>
        <a:xfrm>
          <a:off x="1734701" y="2718310"/>
          <a:ext cx="1575196" cy="945118"/>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BE" sz="1400" kern="1200"/>
            <a:t>Tag your messages and invites</a:t>
          </a:r>
        </a:p>
      </dsp:txBody>
      <dsp:txXfrm>
        <a:off x="1734701" y="2718310"/>
        <a:ext cx="1575196" cy="945118"/>
      </dsp:txXfrm>
    </dsp:sp>
    <dsp:sp modelId="{8A2E5D28-9572-4401-9F1A-2320D37FED31}">
      <dsp:nvSpPr>
        <dsp:cNvPr id="0" name=""/>
        <dsp:cNvSpPr/>
      </dsp:nvSpPr>
      <dsp:spPr>
        <a:xfrm>
          <a:off x="3467418" y="2718310"/>
          <a:ext cx="1575196" cy="945118"/>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BE" sz="1400" kern="1200" dirty="0"/>
            <a:t>Considérer expiration des messages</a:t>
          </a:r>
        </a:p>
      </dsp:txBody>
      <dsp:txXfrm>
        <a:off x="3467418" y="2718310"/>
        <a:ext cx="1575196" cy="94511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76363" cy="511731"/>
          </a:xfrm>
          <a:prstGeom prst="rect">
            <a:avLst/>
          </a:prstGeom>
        </p:spPr>
        <p:txBody>
          <a:bodyPr vert="horz" lIns="95542" tIns="47771" rIns="95542" bIns="47771" rtlCol="0"/>
          <a:lstStyle>
            <a:lvl1pPr algn="l">
              <a:defRPr sz="1300"/>
            </a:lvl1pPr>
          </a:lstStyle>
          <a:p>
            <a:endParaRPr lang="en-GB"/>
          </a:p>
        </p:txBody>
      </p:sp>
      <p:sp>
        <p:nvSpPr>
          <p:cNvPr id="3" name="Date Placeholder 2"/>
          <p:cNvSpPr>
            <a:spLocks noGrp="1"/>
          </p:cNvSpPr>
          <p:nvPr>
            <p:ph type="dt" sz="quarter" idx="1"/>
          </p:nvPr>
        </p:nvSpPr>
        <p:spPr>
          <a:xfrm>
            <a:off x="4021295" y="1"/>
            <a:ext cx="3076363" cy="511731"/>
          </a:xfrm>
          <a:prstGeom prst="rect">
            <a:avLst/>
          </a:prstGeom>
        </p:spPr>
        <p:txBody>
          <a:bodyPr vert="horz" lIns="95542" tIns="47771" rIns="95542" bIns="47771" rtlCol="0"/>
          <a:lstStyle>
            <a:lvl1pPr algn="r">
              <a:defRPr sz="1300"/>
            </a:lvl1pPr>
          </a:lstStyle>
          <a:p>
            <a:fld id="{CB5A4AE9-8054-4C07-8BB9-013578B802CE}" type="datetimeFigureOut">
              <a:rPr lang="en-GB" smtClean="0"/>
              <a:pPr/>
              <a:t>20/11/2023</a:t>
            </a:fld>
            <a:endParaRPr lang="en-GB"/>
          </a:p>
        </p:txBody>
      </p:sp>
      <p:sp>
        <p:nvSpPr>
          <p:cNvPr id="4" name="Footer Placeholder 3"/>
          <p:cNvSpPr>
            <a:spLocks noGrp="1"/>
          </p:cNvSpPr>
          <p:nvPr>
            <p:ph type="ftr" sz="quarter" idx="2"/>
          </p:nvPr>
        </p:nvSpPr>
        <p:spPr>
          <a:xfrm>
            <a:off x="2" y="9721108"/>
            <a:ext cx="3076363" cy="511731"/>
          </a:xfrm>
          <a:prstGeom prst="rect">
            <a:avLst/>
          </a:prstGeom>
        </p:spPr>
        <p:txBody>
          <a:bodyPr vert="horz" lIns="95542" tIns="47771" rIns="95542" bIns="47771" rtlCol="0" anchor="b"/>
          <a:lstStyle>
            <a:lvl1pPr algn="l">
              <a:defRPr sz="1300"/>
            </a:lvl1pPr>
          </a:lstStyle>
          <a:p>
            <a:endParaRPr lang="en-GB"/>
          </a:p>
        </p:txBody>
      </p:sp>
      <p:sp>
        <p:nvSpPr>
          <p:cNvPr id="5" name="Slide Number Placeholder 4"/>
          <p:cNvSpPr>
            <a:spLocks noGrp="1"/>
          </p:cNvSpPr>
          <p:nvPr>
            <p:ph type="sldNum" sz="quarter" idx="3"/>
          </p:nvPr>
        </p:nvSpPr>
        <p:spPr>
          <a:xfrm>
            <a:off x="4021295" y="9721108"/>
            <a:ext cx="3076363" cy="511731"/>
          </a:xfrm>
          <a:prstGeom prst="rect">
            <a:avLst/>
          </a:prstGeom>
        </p:spPr>
        <p:txBody>
          <a:bodyPr vert="horz" lIns="95542" tIns="47771" rIns="95542" bIns="47771" rtlCol="0" anchor="b"/>
          <a:lstStyle>
            <a:lvl1pPr algn="r">
              <a:defRPr sz="1300"/>
            </a:lvl1pPr>
          </a:lstStyle>
          <a:p>
            <a:fld id="{9064C000-35F8-4E21-9643-A5DFA540A72D}" type="slidenum">
              <a:rPr lang="en-GB" smtClean="0"/>
              <a:pPr/>
              <a:t>‹#›</a:t>
            </a:fld>
            <a:endParaRPr lang="en-GB"/>
          </a:p>
        </p:txBody>
      </p:sp>
    </p:spTree>
    <p:extLst>
      <p:ext uri="{BB962C8B-B14F-4D97-AF65-F5344CB8AC3E}">
        <p14:creationId xmlns:p14="http://schemas.microsoft.com/office/powerpoint/2010/main" val="686088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76363" cy="511731"/>
          </a:xfrm>
          <a:prstGeom prst="rect">
            <a:avLst/>
          </a:prstGeom>
        </p:spPr>
        <p:txBody>
          <a:bodyPr vert="horz" lIns="95542" tIns="47771" rIns="95542" bIns="47771" rtlCol="0"/>
          <a:lstStyle>
            <a:lvl1pPr algn="l">
              <a:defRPr sz="1300"/>
            </a:lvl1pPr>
          </a:lstStyle>
          <a:p>
            <a:endParaRPr lang="fr-BE"/>
          </a:p>
        </p:txBody>
      </p:sp>
      <p:sp>
        <p:nvSpPr>
          <p:cNvPr id="3" name="Date Placeholder 2"/>
          <p:cNvSpPr>
            <a:spLocks noGrp="1"/>
          </p:cNvSpPr>
          <p:nvPr>
            <p:ph type="dt" idx="1"/>
          </p:nvPr>
        </p:nvSpPr>
        <p:spPr>
          <a:xfrm>
            <a:off x="4021295" y="1"/>
            <a:ext cx="3076363" cy="511731"/>
          </a:xfrm>
          <a:prstGeom prst="rect">
            <a:avLst/>
          </a:prstGeom>
        </p:spPr>
        <p:txBody>
          <a:bodyPr vert="horz" lIns="95542" tIns="47771" rIns="95542" bIns="47771" rtlCol="0"/>
          <a:lstStyle>
            <a:lvl1pPr algn="r">
              <a:defRPr sz="1300"/>
            </a:lvl1pPr>
          </a:lstStyle>
          <a:p>
            <a:fld id="{CF800B48-2BCF-4813-88C9-F317800F3202}" type="datetimeFigureOut">
              <a:rPr lang="fr-BE" smtClean="0"/>
              <a:pPr/>
              <a:t>20-11-23</a:t>
            </a:fld>
            <a:endParaRPr lang="fr-BE"/>
          </a:p>
        </p:txBody>
      </p:sp>
      <p:sp>
        <p:nvSpPr>
          <p:cNvPr id="4" name="Slide Image Placeholder 3"/>
          <p:cNvSpPr>
            <a:spLocks noGrp="1" noRot="1" noChangeAspect="1"/>
          </p:cNvSpPr>
          <p:nvPr>
            <p:ph type="sldImg" idx="2"/>
          </p:nvPr>
        </p:nvSpPr>
        <p:spPr>
          <a:xfrm>
            <a:off x="649288" y="511175"/>
            <a:ext cx="5800725" cy="4351338"/>
          </a:xfrm>
          <a:prstGeom prst="rect">
            <a:avLst/>
          </a:prstGeom>
          <a:noFill/>
          <a:ln w="12700">
            <a:solidFill>
              <a:prstClr val="black"/>
            </a:solidFill>
          </a:ln>
        </p:spPr>
        <p:txBody>
          <a:bodyPr vert="horz" lIns="95542" tIns="47771" rIns="95542" bIns="47771" rtlCol="0" anchor="ctr"/>
          <a:lstStyle/>
          <a:p>
            <a:endParaRPr lang="fr-BE"/>
          </a:p>
        </p:txBody>
      </p:sp>
      <p:sp>
        <p:nvSpPr>
          <p:cNvPr id="6" name="Footer Placeholder 5"/>
          <p:cNvSpPr>
            <a:spLocks noGrp="1"/>
          </p:cNvSpPr>
          <p:nvPr>
            <p:ph type="ftr" sz="quarter" idx="4"/>
          </p:nvPr>
        </p:nvSpPr>
        <p:spPr>
          <a:xfrm>
            <a:off x="2" y="9721108"/>
            <a:ext cx="3076363" cy="511731"/>
          </a:xfrm>
          <a:prstGeom prst="rect">
            <a:avLst/>
          </a:prstGeom>
        </p:spPr>
        <p:txBody>
          <a:bodyPr vert="horz" lIns="95542" tIns="47771" rIns="95542" bIns="47771" rtlCol="0" anchor="b"/>
          <a:lstStyle>
            <a:lvl1pPr algn="l">
              <a:defRPr sz="1300"/>
            </a:lvl1pPr>
          </a:lstStyle>
          <a:p>
            <a:endParaRPr lang="fr-BE"/>
          </a:p>
        </p:txBody>
      </p:sp>
      <p:sp>
        <p:nvSpPr>
          <p:cNvPr id="7" name="Slide Number Placeholder 6"/>
          <p:cNvSpPr>
            <a:spLocks noGrp="1"/>
          </p:cNvSpPr>
          <p:nvPr>
            <p:ph type="sldNum" sz="quarter" idx="5"/>
          </p:nvPr>
        </p:nvSpPr>
        <p:spPr>
          <a:xfrm>
            <a:off x="4021295" y="9721108"/>
            <a:ext cx="3076363" cy="511731"/>
          </a:xfrm>
          <a:prstGeom prst="rect">
            <a:avLst/>
          </a:prstGeom>
        </p:spPr>
        <p:txBody>
          <a:bodyPr vert="horz" lIns="95542" tIns="47771" rIns="95542" bIns="47771" rtlCol="0" anchor="b"/>
          <a:lstStyle>
            <a:lvl1pPr algn="r">
              <a:defRPr sz="1300"/>
            </a:lvl1pPr>
          </a:lstStyle>
          <a:p>
            <a:fld id="{FC517802-6421-48CC-8726-7D954FF55313}" type="slidenum">
              <a:rPr lang="fr-BE" smtClean="0"/>
              <a:pPr/>
              <a:t>‹#›</a:t>
            </a:fld>
            <a:endParaRPr lang="fr-BE"/>
          </a:p>
        </p:txBody>
      </p:sp>
      <p:sp>
        <p:nvSpPr>
          <p:cNvPr id="8" name="Notes Placeholder 7"/>
          <p:cNvSpPr>
            <a:spLocks noGrp="1"/>
          </p:cNvSpPr>
          <p:nvPr>
            <p:ph type="body" sz="quarter" idx="3"/>
          </p:nvPr>
        </p:nvSpPr>
        <p:spPr>
          <a:xfrm>
            <a:off x="344362" y="5117307"/>
            <a:ext cx="6485121" cy="4605576"/>
          </a:xfrm>
          <a:prstGeom prst="rect">
            <a:avLst/>
          </a:prstGeom>
        </p:spPr>
        <p:txBody>
          <a:bodyPr vert="horz" lIns="95542" tIns="47771" rIns="95542" bIns="47771" rtlCol="0"/>
          <a:lstStyle/>
          <a:p>
            <a:pPr lvl="0"/>
            <a:r>
              <a:rPr lang="en-US" dirty="0"/>
              <a:t>Click to edit Master text styles</a:t>
            </a:r>
          </a:p>
        </p:txBody>
      </p:sp>
    </p:spTree>
    <p:extLst>
      <p:ext uri="{BB962C8B-B14F-4D97-AF65-F5344CB8AC3E}">
        <p14:creationId xmlns:p14="http://schemas.microsoft.com/office/powerpoint/2010/main" val="4164170149"/>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baseline="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7700" y="511175"/>
            <a:ext cx="5803900" cy="43529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517802-6421-48CC-8726-7D954FF55313}" type="slidenum">
              <a:rPr lang="fr-BE" smtClean="0"/>
              <a:pPr/>
              <a:t>1</a:t>
            </a:fld>
            <a:endParaRPr lang="fr-BE"/>
          </a:p>
        </p:txBody>
      </p:sp>
    </p:spTree>
    <p:extLst>
      <p:ext uri="{BB962C8B-B14F-4D97-AF65-F5344CB8AC3E}">
        <p14:creationId xmlns:p14="http://schemas.microsoft.com/office/powerpoint/2010/main" val="2463030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7700" y="511175"/>
            <a:ext cx="5803900" cy="43529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517802-6421-48CC-8726-7D954FF55313}" type="slidenum">
              <a:rPr lang="fr-BE" smtClean="0"/>
              <a:pPr/>
              <a:t>17</a:t>
            </a:fld>
            <a:endParaRPr lang="fr-BE"/>
          </a:p>
        </p:txBody>
      </p:sp>
    </p:spTree>
    <p:extLst>
      <p:ext uri="{BB962C8B-B14F-4D97-AF65-F5344CB8AC3E}">
        <p14:creationId xmlns:p14="http://schemas.microsoft.com/office/powerpoint/2010/main" val="3248748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7700" y="511175"/>
            <a:ext cx="5803900" cy="43529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517802-6421-48CC-8726-7D954FF55313}" type="slidenum">
              <a:rPr lang="fr-BE" smtClean="0"/>
              <a:pPr/>
              <a:t>18</a:t>
            </a:fld>
            <a:endParaRPr lang="fr-BE"/>
          </a:p>
        </p:txBody>
      </p:sp>
    </p:spTree>
    <p:extLst>
      <p:ext uri="{BB962C8B-B14F-4D97-AF65-F5344CB8AC3E}">
        <p14:creationId xmlns:p14="http://schemas.microsoft.com/office/powerpoint/2010/main" val="683794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7700" y="511175"/>
            <a:ext cx="5803900" cy="43529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517802-6421-48CC-8726-7D954FF55313}" type="slidenum">
              <a:rPr lang="fr-BE" smtClean="0"/>
              <a:pPr/>
              <a:t>19</a:t>
            </a:fld>
            <a:endParaRPr lang="fr-BE"/>
          </a:p>
        </p:txBody>
      </p:sp>
    </p:spTree>
    <p:extLst>
      <p:ext uri="{BB962C8B-B14F-4D97-AF65-F5344CB8AC3E}">
        <p14:creationId xmlns:p14="http://schemas.microsoft.com/office/powerpoint/2010/main" val="2504459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7700" y="511175"/>
            <a:ext cx="5803900" cy="4352925"/>
          </a:xfrm>
        </p:spPr>
      </p:sp>
      <p:sp>
        <p:nvSpPr>
          <p:cNvPr id="3" name="Notes Placeholder 2"/>
          <p:cNvSpPr>
            <a:spLocks noGrp="1"/>
          </p:cNvSpPr>
          <p:nvPr>
            <p:ph type="body" idx="1"/>
          </p:nvPr>
        </p:nvSpPr>
        <p:spPr/>
        <p:txBody>
          <a:bodyPr/>
          <a:lstStyle/>
          <a:p>
            <a:r>
              <a:rPr lang="en-GB" dirty="0"/>
              <a:t>XP =&gt; C:\Program Files\Common Files\</a:t>
            </a:r>
            <a:r>
              <a:rPr lang="en-GB" dirty="0" err="1"/>
              <a:t>MicrosoftShared</a:t>
            </a:r>
            <a:r>
              <a:rPr lang="en-GB" dirty="0"/>
              <a:t>\Stationery</a:t>
            </a:r>
          </a:p>
          <a:p>
            <a:r>
              <a:rPr lang="en-GB" dirty="0"/>
              <a:t>Vista =&gt; C:\Program Files\Common Files\</a:t>
            </a:r>
            <a:r>
              <a:rPr lang="en-GB" dirty="0" err="1"/>
              <a:t>MicrosoftShared</a:t>
            </a:r>
            <a:r>
              <a:rPr lang="en-GB" dirty="0"/>
              <a:t>\Stationery</a:t>
            </a:r>
          </a:p>
          <a:p>
            <a:endParaRPr lang="fr-BE" dirty="0"/>
          </a:p>
          <a:p>
            <a:r>
              <a:rPr lang="en-GB" dirty="0"/>
              <a:t>XP =&gt; C:\Documentsand Settings\</a:t>
            </a:r>
            <a:r>
              <a:rPr lang="en-GB" dirty="0" err="1"/>
              <a:t>Uti</a:t>
            </a:r>
            <a:r>
              <a:rPr lang="en-GB" dirty="0"/>
              <a:t>\</a:t>
            </a:r>
            <a:r>
              <a:rPr lang="en-GB" dirty="0" err="1"/>
              <a:t>ApplicationData</a:t>
            </a:r>
            <a:r>
              <a:rPr lang="en-GB" dirty="0"/>
              <a:t>\Microsoft\Signatures</a:t>
            </a:r>
          </a:p>
          <a:p>
            <a:r>
              <a:rPr lang="en-GB" dirty="0"/>
              <a:t>Vista =&gt; C:\Users\Uti\AppData\Roaming\Microsoft\Signatures</a:t>
            </a:r>
          </a:p>
          <a:p>
            <a:endParaRPr lang="fr-BE" dirty="0"/>
          </a:p>
          <a:p>
            <a:r>
              <a:rPr lang="fr-BE" dirty="0"/>
              <a:t>Html signature:</a:t>
            </a:r>
          </a:p>
          <a:p>
            <a:r>
              <a:rPr lang="en-GB" dirty="0"/>
              <a:t>Pour XP ==&gt; C:\Documents and Settings\"UTI"\Application Data\Microsoft\Signatures\</a:t>
            </a:r>
          </a:p>
          <a:p>
            <a:r>
              <a:rPr lang="en-GB" dirty="0"/>
              <a:t>Pour Vista ==&gt; C:\Users\"UTI"\AppData\Roaming\Microsoft\Signatures\</a:t>
            </a:r>
          </a:p>
        </p:txBody>
      </p:sp>
      <p:sp>
        <p:nvSpPr>
          <p:cNvPr id="4" name="Slide Number Placeholder 3"/>
          <p:cNvSpPr>
            <a:spLocks noGrp="1"/>
          </p:cNvSpPr>
          <p:nvPr>
            <p:ph type="sldNum" sz="quarter" idx="10"/>
          </p:nvPr>
        </p:nvSpPr>
        <p:spPr/>
        <p:txBody>
          <a:bodyPr/>
          <a:lstStyle/>
          <a:p>
            <a:fld id="{FC517802-6421-48CC-8726-7D954FF55313}" type="slidenum">
              <a:rPr lang="fr-BE" smtClean="0"/>
              <a:pPr/>
              <a:t>20</a:t>
            </a:fld>
            <a:endParaRPr lang="fr-BE"/>
          </a:p>
        </p:txBody>
      </p:sp>
    </p:spTree>
    <p:extLst>
      <p:ext uri="{BB962C8B-B14F-4D97-AF65-F5344CB8AC3E}">
        <p14:creationId xmlns:p14="http://schemas.microsoft.com/office/powerpoint/2010/main" val="870886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7700" y="511175"/>
            <a:ext cx="5803900" cy="4352925"/>
          </a:xfrm>
        </p:spPr>
      </p:sp>
      <p:sp>
        <p:nvSpPr>
          <p:cNvPr id="3" name="Notes Placeholder 2"/>
          <p:cNvSpPr>
            <a:spLocks noGrp="1"/>
          </p:cNvSpPr>
          <p:nvPr>
            <p:ph type="body" idx="1"/>
          </p:nvPr>
        </p:nvSpPr>
        <p:spPr>
          <a:xfrm>
            <a:off x="709931" y="4861442"/>
            <a:ext cx="5679440" cy="4605576"/>
          </a:xfrm>
          <a:prstGeom prst="rect">
            <a:avLst/>
          </a:prstGeom>
        </p:spPr>
        <p:txBody>
          <a:bodyPr/>
          <a:lstStyle/>
          <a:p>
            <a:r>
              <a:rPr lang="fr-BE" sz="900" dirty="0"/>
              <a:t>HKEY_CURRENT_USER/software/Microsoft/Office/</a:t>
            </a:r>
            <a:r>
              <a:rPr lang="fr-BE" sz="900" dirty="0" err="1"/>
              <a:t>xx.x</a:t>
            </a:r>
            <a:r>
              <a:rPr lang="fr-BE" sz="900" dirty="0"/>
              <a:t>/Outlook/Security </a:t>
            </a:r>
            <a:r>
              <a:rPr lang="fr-BE" sz="900" dirty="0" err="1"/>
              <a:t>xx.x</a:t>
            </a:r>
            <a:r>
              <a:rPr lang="fr-BE" sz="900" dirty="0"/>
              <a:t> est le numéro de votre version Office.</a:t>
            </a:r>
          </a:p>
          <a:p>
            <a:r>
              <a:rPr lang="fr-BE" sz="900" dirty="0"/>
              <a:t>9.00 = office 2000 10.0 = office 2002 11.0 = office 2003 12.0 = office 2007</a:t>
            </a:r>
          </a:p>
          <a:p>
            <a:r>
              <a:rPr lang="fr-BE" sz="900" dirty="0"/>
              <a:t>Repérez la clef Level1Remove, si elle n'existe pas créez-la. Elle est de type </a:t>
            </a:r>
            <a:r>
              <a:rPr lang="fr-BE" sz="900" dirty="0" err="1"/>
              <a:t>Reg_SZ</a:t>
            </a:r>
            <a:r>
              <a:rPr lang="fr-BE" sz="900" dirty="0"/>
              <a:t> Saisissez les extensions que vous</a:t>
            </a:r>
          </a:p>
          <a:p>
            <a:r>
              <a:rPr lang="fr-BE" sz="900" dirty="0"/>
              <a:t>souhaitez accepter comme ceci :</a:t>
            </a:r>
          </a:p>
          <a:p>
            <a:r>
              <a:rPr lang="fr-BE" sz="900" dirty="0"/>
              <a:t>.</a:t>
            </a:r>
            <a:r>
              <a:rPr lang="fr-BE" sz="900" dirty="0" err="1"/>
              <a:t>ext</a:t>
            </a:r>
            <a:r>
              <a:rPr lang="fr-BE" sz="900" dirty="0"/>
              <a:t>;</a:t>
            </a:r>
          </a:p>
          <a:p>
            <a:r>
              <a:rPr lang="fr-BE" sz="900" dirty="0"/>
              <a:t>Pour accepter les ZIP, EXE et TXT tapez :</a:t>
            </a:r>
          </a:p>
          <a:p>
            <a:r>
              <a:rPr lang="fr-BE" sz="900" dirty="0"/>
              <a:t>.zip;.exe;.</a:t>
            </a:r>
            <a:r>
              <a:rPr lang="fr-BE" sz="900" dirty="0" err="1"/>
              <a:t>txt</a:t>
            </a:r>
            <a:r>
              <a:rPr lang="fr-BE" sz="900" dirty="0"/>
              <a:t>;</a:t>
            </a:r>
          </a:p>
          <a:p>
            <a:endParaRPr lang="fr-BE" sz="900" dirty="0"/>
          </a:p>
          <a:p>
            <a:r>
              <a:rPr lang="fr-BE" sz="900" dirty="0"/>
              <a:t>Software:</a:t>
            </a:r>
          </a:p>
          <a:p>
            <a:r>
              <a:rPr lang="fr-BE" sz="900" dirty="0" err="1"/>
              <a:t>Attachment</a:t>
            </a:r>
            <a:r>
              <a:rPr lang="fr-BE" sz="900" dirty="0"/>
              <a:t> Options </a:t>
            </a:r>
            <a:r>
              <a:rPr lang="fr-BE" sz="900" dirty="0" err="1"/>
              <a:t>addin</a:t>
            </a:r>
            <a:r>
              <a:rPr lang="fr-BE" sz="900" dirty="0"/>
              <a:t>: www.slovaktech.com (2007)</a:t>
            </a:r>
          </a:p>
          <a:p>
            <a:r>
              <a:rPr lang="fr-BE" sz="900" dirty="0" err="1"/>
              <a:t>Codetwo</a:t>
            </a:r>
            <a:r>
              <a:rPr lang="fr-BE" sz="900" dirty="0"/>
              <a:t> </a:t>
            </a:r>
            <a:r>
              <a:rPr lang="fr-BE" sz="900" dirty="0" err="1"/>
              <a:t>Attach</a:t>
            </a:r>
            <a:r>
              <a:rPr lang="fr-BE" sz="900" dirty="0"/>
              <a:t> </a:t>
            </a:r>
            <a:r>
              <a:rPr lang="fr-BE" sz="900" dirty="0" err="1"/>
              <a:t>Unlocker</a:t>
            </a:r>
            <a:r>
              <a:rPr lang="fr-BE" sz="900" dirty="0"/>
              <a:t> : www.codetwo.com (2010)</a:t>
            </a:r>
          </a:p>
        </p:txBody>
      </p:sp>
      <p:sp>
        <p:nvSpPr>
          <p:cNvPr id="4" name="Slide Number Placeholder 3"/>
          <p:cNvSpPr>
            <a:spLocks noGrp="1"/>
          </p:cNvSpPr>
          <p:nvPr>
            <p:ph type="sldNum" sz="quarter" idx="10"/>
          </p:nvPr>
        </p:nvSpPr>
        <p:spPr/>
        <p:txBody>
          <a:bodyPr/>
          <a:lstStyle/>
          <a:p>
            <a:fld id="{FC517802-6421-48CC-8726-7D954FF55313}" type="slidenum">
              <a:rPr lang="fr-BE" smtClean="0"/>
              <a:pPr/>
              <a:t>21</a:t>
            </a:fld>
            <a:endParaRPr lang="fr-BE"/>
          </a:p>
        </p:txBody>
      </p:sp>
    </p:spTree>
    <p:extLst>
      <p:ext uri="{BB962C8B-B14F-4D97-AF65-F5344CB8AC3E}">
        <p14:creationId xmlns:p14="http://schemas.microsoft.com/office/powerpoint/2010/main" val="1845549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7700" y="511175"/>
            <a:ext cx="5803900" cy="43529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517802-6421-48CC-8726-7D954FF55313}" type="slidenum">
              <a:rPr lang="fr-BE" smtClean="0"/>
              <a:pPr/>
              <a:t>22</a:t>
            </a:fld>
            <a:endParaRPr lang="fr-BE"/>
          </a:p>
        </p:txBody>
      </p:sp>
    </p:spTree>
    <p:extLst>
      <p:ext uri="{BB962C8B-B14F-4D97-AF65-F5344CB8AC3E}">
        <p14:creationId xmlns:p14="http://schemas.microsoft.com/office/powerpoint/2010/main" val="2500074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7700" y="511175"/>
            <a:ext cx="5803900" cy="43529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517802-6421-48CC-8726-7D954FF55313}" type="slidenum">
              <a:rPr lang="fr-BE" smtClean="0"/>
              <a:pPr/>
              <a:t>23</a:t>
            </a:fld>
            <a:endParaRPr lang="fr-BE"/>
          </a:p>
        </p:txBody>
      </p:sp>
    </p:spTree>
    <p:extLst>
      <p:ext uri="{BB962C8B-B14F-4D97-AF65-F5344CB8AC3E}">
        <p14:creationId xmlns:p14="http://schemas.microsoft.com/office/powerpoint/2010/main" val="1766828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7700" y="511175"/>
            <a:ext cx="5803900" cy="43529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517802-6421-48CC-8726-7D954FF55313}" type="slidenum">
              <a:rPr lang="fr-BE" smtClean="0"/>
              <a:pPr/>
              <a:t>24</a:t>
            </a:fld>
            <a:endParaRPr lang="fr-BE"/>
          </a:p>
        </p:txBody>
      </p:sp>
    </p:spTree>
    <p:extLst>
      <p:ext uri="{BB962C8B-B14F-4D97-AF65-F5344CB8AC3E}">
        <p14:creationId xmlns:p14="http://schemas.microsoft.com/office/powerpoint/2010/main" val="1767091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7700" y="511175"/>
            <a:ext cx="5803900" cy="4352925"/>
          </a:xfrm>
        </p:spPr>
      </p:sp>
      <p:sp>
        <p:nvSpPr>
          <p:cNvPr id="3" name="Notes Placeholder 2"/>
          <p:cNvSpPr>
            <a:spLocks noGrp="1"/>
          </p:cNvSpPr>
          <p:nvPr>
            <p:ph type="body" idx="1"/>
          </p:nvPr>
        </p:nvSpPr>
        <p:spPr/>
        <p:txBody>
          <a:bodyPr/>
          <a:lstStyle/>
          <a:p>
            <a:r>
              <a:rPr lang="en-GB" dirty="0"/>
              <a:t>XP =&gt; C:\Documentsand Settings\</a:t>
            </a:r>
            <a:r>
              <a:rPr lang="en-GB" dirty="0" err="1"/>
              <a:t>Uti</a:t>
            </a:r>
            <a:r>
              <a:rPr lang="en-GB" dirty="0"/>
              <a:t>\</a:t>
            </a:r>
            <a:r>
              <a:rPr lang="en-GB" dirty="0" err="1"/>
              <a:t>ApplicationData</a:t>
            </a:r>
            <a:r>
              <a:rPr lang="en-GB" dirty="0"/>
              <a:t>\Microsoft\Outlook</a:t>
            </a:r>
          </a:p>
          <a:p>
            <a:r>
              <a:rPr lang="en-GB" dirty="0"/>
              <a:t>Vista =&gt; C:\Users\Uti\AppData\Roaming\Microsoft\Outlook</a:t>
            </a:r>
          </a:p>
          <a:p>
            <a:endParaRPr lang="fr-BE" dirty="0"/>
          </a:p>
          <a:p>
            <a:r>
              <a:rPr lang="en-GB" dirty="0" err="1"/>
              <a:t>VbaProject.OTM</a:t>
            </a:r>
            <a:endParaRPr lang="en-GB" dirty="0"/>
          </a:p>
          <a:p>
            <a:r>
              <a:rPr lang="fr-FR" dirty="0"/>
              <a:t>XP =&gt; C:\Documentsand Settings\</a:t>
            </a:r>
            <a:r>
              <a:rPr lang="fr-FR" dirty="0" err="1"/>
              <a:t>Uti</a:t>
            </a:r>
            <a:r>
              <a:rPr lang="fr-FR" dirty="0"/>
              <a:t>\</a:t>
            </a:r>
            <a:r>
              <a:rPr lang="fr-FR" dirty="0" err="1"/>
              <a:t>ApplicationData</a:t>
            </a:r>
            <a:r>
              <a:rPr lang="fr-FR" dirty="0"/>
              <a:t>\Microsoft\Outlook</a:t>
            </a:r>
          </a:p>
          <a:p>
            <a:r>
              <a:rPr lang="fr-FR" dirty="0"/>
              <a:t>Vista =&gt; C:\Users\Uti\AppData\Roaming\Microsoft\Outlook</a:t>
            </a:r>
            <a:endParaRPr lang="en-GB" dirty="0"/>
          </a:p>
          <a:p>
            <a:endParaRPr lang="fr-BE" dirty="0"/>
          </a:p>
          <a:p>
            <a:r>
              <a:rPr lang="fr-BE" dirty="0"/>
              <a:t>Outlook </a:t>
            </a:r>
            <a:r>
              <a:rPr lang="fr-BE" dirty="0" err="1"/>
              <a:t>switches</a:t>
            </a:r>
            <a:endParaRPr lang="fr-BE" dirty="0"/>
          </a:p>
          <a:p>
            <a:r>
              <a:rPr lang="fr-FR" dirty="0"/>
              <a:t>/</a:t>
            </a:r>
            <a:r>
              <a:rPr lang="fr-FR" dirty="0" err="1"/>
              <a:t>cleancategories</a:t>
            </a:r>
            <a:r>
              <a:rPr lang="fr-FR" dirty="0"/>
              <a:t>  Supprime tous les noms de catégorie personnalisée que vous avez créés. Réattribue les noms par défaut aux catégories.</a:t>
            </a:r>
          </a:p>
          <a:p>
            <a:r>
              <a:rPr lang="fr-FR" dirty="0"/>
              <a:t>/</a:t>
            </a:r>
            <a:r>
              <a:rPr lang="fr-FR" dirty="0" err="1"/>
              <a:t>cleanclientrules</a:t>
            </a:r>
            <a:r>
              <a:rPr lang="fr-FR" dirty="0"/>
              <a:t> Démarre Outlook et supprime les règles basées sur le client.</a:t>
            </a:r>
          </a:p>
          <a:p>
            <a:r>
              <a:rPr lang="fr-FR" dirty="0"/>
              <a:t>/</a:t>
            </a:r>
            <a:r>
              <a:rPr lang="fr-FR" dirty="0" err="1"/>
              <a:t>cleandmrecords</a:t>
            </a:r>
            <a:r>
              <a:rPr lang="fr-FR" dirty="0"/>
              <a:t> Supprime les enregistrements de connexion enregistrés lorsqu'un responsable ou un délégué décline une réunion.</a:t>
            </a:r>
          </a:p>
          <a:p>
            <a:r>
              <a:rPr lang="fr-FR" dirty="0"/>
              <a:t>/</a:t>
            </a:r>
            <a:r>
              <a:rPr lang="fr-FR" dirty="0" err="1"/>
              <a:t>cleanfinders</a:t>
            </a:r>
            <a:r>
              <a:rPr lang="fr-FR" dirty="0"/>
              <a:t> Supprime les dossiers de recherche du magasin Microsoft Exchange Server.</a:t>
            </a:r>
          </a:p>
          <a:p>
            <a:r>
              <a:rPr lang="fr-FR" dirty="0"/>
              <a:t>/</a:t>
            </a:r>
            <a:r>
              <a:rPr lang="fr-FR" dirty="0" err="1"/>
              <a:t>cleanfreebusy</a:t>
            </a:r>
            <a:r>
              <a:rPr lang="fr-FR" dirty="0"/>
              <a:t> Efface et régénère les informations de disponibilité. Ce commutateur ne peut être utilisé que lorsque vous pouvez vous connecter à votre ordinateur Exchange Server.</a:t>
            </a:r>
          </a:p>
          <a:p>
            <a:r>
              <a:rPr lang="fr-FR" dirty="0"/>
              <a:t>/</a:t>
            </a:r>
            <a:r>
              <a:rPr lang="fr-FR" dirty="0" err="1"/>
              <a:t>cleanprofile</a:t>
            </a:r>
            <a:r>
              <a:rPr lang="fr-FR" dirty="0"/>
              <a:t> Supprime les clés de profil non valides et crée de nouveau les clés de registre par défaut, dès que cette opération est possible.</a:t>
            </a:r>
          </a:p>
          <a:p>
            <a:r>
              <a:rPr lang="fr-FR" dirty="0"/>
              <a:t>/</a:t>
            </a:r>
            <a:r>
              <a:rPr lang="fr-FR" dirty="0" err="1"/>
              <a:t>cleanreminders</a:t>
            </a:r>
            <a:r>
              <a:rPr lang="fr-FR" dirty="0"/>
              <a:t> Efface et régénère les rappels.</a:t>
            </a:r>
          </a:p>
          <a:p>
            <a:r>
              <a:rPr lang="fr-FR" dirty="0"/>
              <a:t>/</a:t>
            </a:r>
            <a:r>
              <a:rPr lang="fr-FR" dirty="0" err="1"/>
              <a:t>cleanrules</a:t>
            </a:r>
            <a:r>
              <a:rPr lang="fr-FR" dirty="0"/>
              <a:t> Démarre Outlook et supprime les règles basées sur le client et sur le serveur.</a:t>
            </a:r>
          </a:p>
          <a:p>
            <a:r>
              <a:rPr lang="fr-FR" dirty="0"/>
              <a:t>/</a:t>
            </a:r>
            <a:r>
              <a:rPr lang="fr-FR" dirty="0" err="1"/>
              <a:t>cleanserverrules</a:t>
            </a:r>
            <a:r>
              <a:rPr lang="fr-FR" dirty="0"/>
              <a:t> Démarre Outlook et supprime les règles basées sur le serveur.</a:t>
            </a:r>
          </a:p>
          <a:p>
            <a:r>
              <a:rPr lang="fr-FR" dirty="0"/>
              <a:t>/</a:t>
            </a:r>
            <a:r>
              <a:rPr lang="fr-FR" dirty="0" err="1"/>
              <a:t>cleanviews</a:t>
            </a:r>
            <a:r>
              <a:rPr lang="fr-FR" dirty="0"/>
              <a:t> Restaure les affichages par défaut. Tous les affichages personnalisés que vous avez créés seront perdus.</a:t>
            </a:r>
          </a:p>
          <a:p>
            <a:r>
              <a:rPr lang="fr-FR" dirty="0"/>
              <a:t>/</a:t>
            </a:r>
            <a:r>
              <a:rPr lang="fr-FR" dirty="0" err="1"/>
              <a:t>finder</a:t>
            </a:r>
            <a:r>
              <a:rPr lang="fr-FR" dirty="0"/>
              <a:t> Ouvre la boîte de dialogue Recherche avancée.</a:t>
            </a:r>
          </a:p>
          <a:p>
            <a:r>
              <a:rPr lang="fr-FR" dirty="0"/>
              <a:t>/</a:t>
            </a:r>
            <a:r>
              <a:rPr lang="fr-FR" dirty="0" err="1"/>
              <a:t>nopreview</a:t>
            </a:r>
            <a:r>
              <a:rPr lang="fr-FR" dirty="0"/>
              <a:t> Démarre Outlook avec le volet de lecture désactivé.</a:t>
            </a:r>
          </a:p>
          <a:p>
            <a:r>
              <a:rPr lang="fr-FR" dirty="0"/>
              <a:t>/profiles Ouvre la boîte de dialogue Choix d'un profil indépendamment du paramètre Options dans le menu Outils.</a:t>
            </a:r>
          </a:p>
          <a:p>
            <a:r>
              <a:rPr lang="fr-FR" dirty="0"/>
              <a:t>/</a:t>
            </a:r>
            <a:r>
              <a:rPr lang="fr-FR" dirty="0" err="1"/>
              <a:t>resetfolders</a:t>
            </a:r>
            <a:r>
              <a:rPr lang="fr-FR" dirty="0"/>
              <a:t> Restaure les dossiers manquants à l'emplacement de remise par défaut.</a:t>
            </a:r>
          </a:p>
          <a:p>
            <a:r>
              <a:rPr lang="fr-FR" dirty="0"/>
              <a:t>/</a:t>
            </a:r>
            <a:r>
              <a:rPr lang="fr-FR" dirty="0" err="1"/>
              <a:t>resetfoldernames</a:t>
            </a:r>
            <a:r>
              <a:rPr lang="fr-FR" dirty="0"/>
              <a:t> "Redéfinit les noms de dossier par défaut (tels que Boîte de réception ou Éléments</a:t>
            </a:r>
          </a:p>
          <a:p>
            <a:r>
              <a:rPr lang="fr-FR" dirty="0"/>
              <a:t>envoyés) en utilisant les noms par défaut dans la langue d'interface utilisateur Office en cours. Si, par exemple, vous vous connectez d'abord à votre boîte aux lettres dans Outlook à l'aide d'une interface utilisateur en russe, les noms du dossier par défaut russe ne peuvent être renommés. Pour modifier les noms de dossier par défaut en une autre langue, telle que le japonais ou l'anglais, vous pouvez utiliser ce commutateur pour redéfinir les noms de</a:t>
            </a:r>
          </a:p>
          <a:p>
            <a:r>
              <a:rPr lang="fr-FR" dirty="0"/>
              <a:t>dossier par défaut après la modification de la langue d'interface utilisateur ou après  l'installation d'une version d'Outlook dans une autre langue.« </a:t>
            </a:r>
          </a:p>
          <a:p>
            <a:r>
              <a:rPr lang="fr-FR" dirty="0"/>
              <a:t>/</a:t>
            </a:r>
            <a:r>
              <a:rPr lang="fr-FR" dirty="0" err="1"/>
              <a:t>safe</a:t>
            </a:r>
            <a:r>
              <a:rPr lang="fr-FR" dirty="0"/>
              <a:t> Démarre Outlook sans les extensions client Microsoft Exchange Server (ECE), le volet de lecteur ou les personnalisations de la barre d'outils. Les compléments COM (Component Object Model) sont désactivés.</a:t>
            </a:r>
          </a:p>
          <a:p>
            <a:r>
              <a:rPr lang="fr-FR" dirty="0"/>
              <a:t>/importnk2 : import nk2 </a:t>
            </a:r>
            <a:r>
              <a:rPr lang="fr-FR" dirty="0" err="1"/>
              <a:t>suggested</a:t>
            </a:r>
            <a:r>
              <a:rPr lang="fr-FR" baseline="0" dirty="0"/>
              <a:t> emails to </a:t>
            </a:r>
            <a:r>
              <a:rPr lang="fr-FR" baseline="0" dirty="0" err="1"/>
              <a:t>suggested</a:t>
            </a:r>
            <a:r>
              <a:rPr lang="fr-FR" baseline="0" dirty="0"/>
              <a:t> </a:t>
            </a:r>
            <a:r>
              <a:rPr lang="fr-FR" baseline="0" dirty="0" err="1"/>
              <a:t>folder</a:t>
            </a:r>
            <a:r>
              <a:rPr lang="fr-FR" baseline="0" dirty="0"/>
              <a:t> in Outlook 2010</a:t>
            </a:r>
            <a:endParaRPr lang="fr-FR" dirty="0"/>
          </a:p>
          <a:p>
            <a:r>
              <a:rPr lang="en-GB" dirty="0"/>
              <a:t>Access Gmail with Outlook Using IMAP</a:t>
            </a:r>
          </a:p>
          <a:p>
            <a:endParaRPr lang="en-GB" dirty="0"/>
          </a:p>
          <a:p>
            <a:r>
              <a:rPr lang="en-GB" dirty="0"/>
              <a:t>To set up seamless access to all your Gmail mail and labels in Outlook 2007 (you can also access Gmail with Outlook 2002 or 2003): </a:t>
            </a:r>
          </a:p>
          <a:p>
            <a:r>
              <a:rPr lang="en-GB" dirty="0"/>
              <a:t>Make sure IMAP access is enabled in Gmail. </a:t>
            </a:r>
          </a:p>
          <a:p>
            <a:r>
              <a:rPr lang="en-GB" dirty="0"/>
              <a:t>Select Tools | Account Settings... from the menu in Outlook.  Go to the E-mail tab. Click New.... </a:t>
            </a:r>
          </a:p>
          <a:p>
            <a:r>
              <a:rPr lang="en-GB" dirty="0"/>
              <a:t>Make sure Microsoft Exchange, POP3, IMAP, or HTTP is selected. Click Next &gt;. </a:t>
            </a:r>
          </a:p>
          <a:p>
            <a:r>
              <a:rPr lang="en-GB" dirty="0"/>
              <a:t>Type your name (what you want to appear in the From: line of messages you send) under Your Name:. </a:t>
            </a:r>
          </a:p>
          <a:p>
            <a:r>
              <a:rPr lang="en-GB" dirty="0"/>
              <a:t>Enter your full Gmail address under E-mail Address:. Make sure you include "@gmail.com". If your Gmail account name is "</a:t>
            </a:r>
            <a:r>
              <a:rPr lang="en-GB" dirty="0" err="1"/>
              <a:t>asdf.asdf</a:t>
            </a:r>
            <a:r>
              <a:rPr lang="en-GB" dirty="0"/>
              <a:t>", make sure you type "asdf.asdf@gmail.com" (not including the quotation marks), for example. </a:t>
            </a:r>
          </a:p>
          <a:p>
            <a:endParaRPr lang="en-GB" dirty="0"/>
          </a:p>
          <a:p>
            <a:r>
              <a:rPr lang="en-GB" dirty="0"/>
              <a:t>Make sure Manually configure server settings or additional server types is checked.  Click Next &gt;. </a:t>
            </a:r>
          </a:p>
          <a:p>
            <a:r>
              <a:rPr lang="en-GB" dirty="0"/>
              <a:t>Make sure Internet E-mail is selected.  Click Next &gt;. </a:t>
            </a:r>
          </a:p>
          <a:p>
            <a:r>
              <a:rPr lang="en-GB" dirty="0"/>
              <a:t>Select IMAP under Account Type:. </a:t>
            </a:r>
          </a:p>
          <a:p>
            <a:r>
              <a:rPr lang="en-GB" dirty="0"/>
              <a:t>Type "imap.gmail.com" under Incoming mail server:. </a:t>
            </a:r>
          </a:p>
          <a:p>
            <a:r>
              <a:rPr lang="en-GB" dirty="0"/>
              <a:t>Enter "smtp.gmail.com" under Outgoing mail server (SMTP):. </a:t>
            </a:r>
          </a:p>
          <a:p>
            <a:r>
              <a:rPr lang="en-GB" dirty="0"/>
              <a:t>Type your Gmail account name under User Name:. If your Gmail address is "asdf.asdf@gmail.com", for example, type "</a:t>
            </a:r>
            <a:r>
              <a:rPr lang="en-GB" dirty="0" err="1"/>
              <a:t>asdf.asdf</a:t>
            </a:r>
            <a:r>
              <a:rPr lang="en-GB" dirty="0"/>
              <a:t>". </a:t>
            </a:r>
          </a:p>
          <a:p>
            <a:endParaRPr lang="en-GB" dirty="0"/>
          </a:p>
          <a:p>
            <a:r>
              <a:rPr lang="en-GB" dirty="0"/>
              <a:t>Type your Gmail password under Password:. Click More Settings .... </a:t>
            </a:r>
          </a:p>
          <a:p>
            <a:r>
              <a:rPr lang="en-GB" dirty="0"/>
              <a:t>Go to the Outgoing Server tab.  Make sure My outgoing server (SMTP) requires authentication is checked. </a:t>
            </a:r>
          </a:p>
          <a:p>
            <a:r>
              <a:rPr lang="en-GB" dirty="0"/>
              <a:t>Now go to the Advanced tab. Select SSL under Use the following type of encrypted connection: for both Incoming server (IMAP): and Outgoing server (SMTP):. Type "465" under Server Port Numbers for Outgoing server (SMTP):. Click OK. </a:t>
            </a:r>
          </a:p>
          <a:p>
            <a:r>
              <a:rPr lang="en-GB" dirty="0"/>
              <a:t>Now click Next &gt;. Click Finish.  Click Close.</a:t>
            </a:r>
          </a:p>
        </p:txBody>
      </p:sp>
      <p:sp>
        <p:nvSpPr>
          <p:cNvPr id="4" name="Slide Number Placeholder 3"/>
          <p:cNvSpPr>
            <a:spLocks noGrp="1"/>
          </p:cNvSpPr>
          <p:nvPr>
            <p:ph type="sldNum" sz="quarter" idx="10"/>
          </p:nvPr>
        </p:nvSpPr>
        <p:spPr/>
        <p:txBody>
          <a:bodyPr/>
          <a:lstStyle/>
          <a:p>
            <a:fld id="{FC517802-6421-48CC-8726-7D954FF55313}" type="slidenum">
              <a:rPr lang="fr-BE" smtClean="0"/>
              <a:pPr/>
              <a:t>25</a:t>
            </a:fld>
            <a:endParaRPr lang="fr-BE"/>
          </a:p>
        </p:txBody>
      </p:sp>
    </p:spTree>
    <p:extLst>
      <p:ext uri="{BB962C8B-B14F-4D97-AF65-F5344CB8AC3E}">
        <p14:creationId xmlns:p14="http://schemas.microsoft.com/office/powerpoint/2010/main" val="1142167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7700" y="511175"/>
            <a:ext cx="5803900" cy="4352925"/>
          </a:xfrm>
        </p:spPr>
      </p:sp>
      <p:sp>
        <p:nvSpPr>
          <p:cNvPr id="3" name="Notes Placeholder 2"/>
          <p:cNvSpPr>
            <a:spLocks noGrp="1"/>
          </p:cNvSpPr>
          <p:nvPr>
            <p:ph type="body" idx="1"/>
          </p:nvPr>
        </p:nvSpPr>
        <p:spPr/>
        <p:txBody>
          <a:bodyPr/>
          <a:lstStyle/>
          <a:p>
            <a:r>
              <a:rPr lang="en-GB" sz="900" dirty="0">
                <a:cs typeface="Aharoni" pitchFamily="2" charset="-79"/>
              </a:rPr>
              <a:t>Pour Outlook 2007</a:t>
            </a:r>
          </a:p>
          <a:p>
            <a:r>
              <a:rPr lang="en-GB" sz="900" dirty="0">
                <a:cs typeface="Aharoni" pitchFamily="2" charset="-79"/>
              </a:rPr>
              <a:t>F:\Program Files\Microsoft Office\Office12\scanost.exe</a:t>
            </a:r>
          </a:p>
          <a:p>
            <a:r>
              <a:rPr lang="en-GB" sz="900" dirty="0">
                <a:cs typeface="Aharoni" pitchFamily="2" charset="-79"/>
              </a:rPr>
              <a:t>F:\Program Files\Microsoft Office\Office12\scanpst.exe</a:t>
            </a:r>
          </a:p>
          <a:p>
            <a:r>
              <a:rPr lang="en-GB" sz="900" dirty="0">
                <a:cs typeface="Aharoni" pitchFamily="2" charset="-79"/>
              </a:rPr>
              <a:t>Pour Outlook 2003</a:t>
            </a:r>
          </a:p>
          <a:p>
            <a:r>
              <a:rPr lang="en-GB" sz="900" dirty="0">
                <a:cs typeface="Aharoni" pitchFamily="2" charset="-79"/>
              </a:rPr>
              <a:t>C:\Program Files\</a:t>
            </a:r>
            <a:r>
              <a:rPr lang="en-GB" sz="900" dirty="0" err="1">
                <a:cs typeface="Aharoni" pitchFamily="2" charset="-79"/>
              </a:rPr>
              <a:t>Fichiers</a:t>
            </a:r>
            <a:r>
              <a:rPr lang="en-GB" sz="900" dirty="0">
                <a:cs typeface="Aharoni" pitchFamily="2" charset="-79"/>
              </a:rPr>
              <a:t> </a:t>
            </a:r>
            <a:r>
              <a:rPr lang="en-GB" sz="900" dirty="0" err="1">
                <a:cs typeface="Aharoni" pitchFamily="2" charset="-79"/>
              </a:rPr>
              <a:t>communs</a:t>
            </a:r>
            <a:r>
              <a:rPr lang="en-GB" sz="900" dirty="0">
                <a:cs typeface="Aharoni" pitchFamily="2" charset="-79"/>
              </a:rPr>
              <a:t>\System\MSMAPI\1036\scanpst.exe</a:t>
            </a:r>
          </a:p>
          <a:p>
            <a:r>
              <a:rPr lang="en-GB" sz="900" dirty="0">
                <a:cs typeface="Aharoni" pitchFamily="2" charset="-79"/>
              </a:rPr>
              <a:t>C:\Program Files\</a:t>
            </a:r>
            <a:r>
              <a:rPr lang="en-GB" sz="900" dirty="0" err="1">
                <a:cs typeface="Aharoni" pitchFamily="2" charset="-79"/>
              </a:rPr>
              <a:t>Fichiers</a:t>
            </a:r>
            <a:r>
              <a:rPr lang="en-GB" sz="900" dirty="0">
                <a:cs typeface="Aharoni" pitchFamily="2" charset="-79"/>
              </a:rPr>
              <a:t> </a:t>
            </a:r>
            <a:r>
              <a:rPr lang="en-GB" sz="900" dirty="0" err="1">
                <a:cs typeface="Aharoni" pitchFamily="2" charset="-79"/>
              </a:rPr>
              <a:t>communs</a:t>
            </a:r>
            <a:r>
              <a:rPr lang="en-GB" sz="900" dirty="0">
                <a:cs typeface="Aharoni" pitchFamily="2" charset="-79"/>
              </a:rPr>
              <a:t>\System\MSMAPI\1036\scanost.exe</a:t>
            </a:r>
          </a:p>
          <a:p>
            <a:r>
              <a:rPr lang="en-GB" sz="900" dirty="0">
                <a:cs typeface="Aharoni" pitchFamily="2" charset="-79"/>
              </a:rPr>
              <a:t>Pour </a:t>
            </a:r>
            <a:r>
              <a:rPr lang="en-GB" sz="900" dirty="0" err="1">
                <a:cs typeface="Aharoni" pitchFamily="2" charset="-79"/>
              </a:rPr>
              <a:t>cela</a:t>
            </a:r>
            <a:r>
              <a:rPr lang="en-GB" sz="900" dirty="0">
                <a:cs typeface="Aharoni" pitchFamily="2" charset="-79"/>
              </a:rPr>
              <a:t> </a:t>
            </a:r>
            <a:r>
              <a:rPr lang="en-GB" sz="900" dirty="0" err="1">
                <a:cs typeface="Aharoni" pitchFamily="2" charset="-79"/>
              </a:rPr>
              <a:t>il</a:t>
            </a:r>
            <a:r>
              <a:rPr lang="en-GB" sz="900" dirty="0">
                <a:cs typeface="Aharoni" pitchFamily="2" charset="-79"/>
              </a:rPr>
              <a:t> </a:t>
            </a:r>
            <a:r>
              <a:rPr lang="en-GB" sz="900" dirty="0" err="1">
                <a:cs typeface="Aharoni" pitchFamily="2" charset="-79"/>
              </a:rPr>
              <a:t>vous</a:t>
            </a:r>
            <a:r>
              <a:rPr lang="en-GB" sz="900" dirty="0">
                <a:cs typeface="Aharoni" pitchFamily="2" charset="-79"/>
              </a:rPr>
              <a:t> </a:t>
            </a:r>
            <a:r>
              <a:rPr lang="en-GB" sz="900" dirty="0" err="1">
                <a:cs typeface="Aharoni" pitchFamily="2" charset="-79"/>
              </a:rPr>
              <a:t>faut</a:t>
            </a:r>
            <a:r>
              <a:rPr lang="en-GB" sz="900" dirty="0">
                <a:cs typeface="Aharoni" pitchFamily="2" charset="-79"/>
              </a:rPr>
              <a:t> </a:t>
            </a:r>
            <a:r>
              <a:rPr lang="en-GB" sz="900" dirty="0" err="1">
                <a:cs typeface="Aharoni" pitchFamily="2" charset="-79"/>
              </a:rPr>
              <a:t>activer</a:t>
            </a:r>
            <a:r>
              <a:rPr lang="en-GB" sz="900" dirty="0">
                <a:cs typeface="Aharoni" pitchFamily="2" charset="-79"/>
              </a:rPr>
              <a:t> les dossiers </a:t>
            </a:r>
            <a:r>
              <a:rPr lang="en-GB" sz="900" dirty="0" err="1">
                <a:cs typeface="Aharoni" pitchFamily="2" charset="-79"/>
              </a:rPr>
              <a:t>cachés</a:t>
            </a:r>
            <a:r>
              <a:rPr lang="en-GB" sz="900" dirty="0">
                <a:cs typeface="Aharoni" pitchFamily="2" charset="-79"/>
              </a:rPr>
              <a:t> :</a:t>
            </a:r>
          </a:p>
          <a:p>
            <a:r>
              <a:rPr lang="en-GB" sz="900" dirty="0">
                <a:cs typeface="Aharoni" pitchFamily="2" charset="-79"/>
              </a:rPr>
              <a:t>-&gt; </a:t>
            </a:r>
            <a:r>
              <a:rPr lang="en-GB" sz="900" dirty="0" err="1">
                <a:cs typeface="Aharoni" pitchFamily="2" charset="-79"/>
              </a:rPr>
              <a:t>Dans</a:t>
            </a:r>
            <a:r>
              <a:rPr lang="en-GB" sz="900" dirty="0">
                <a:cs typeface="Aharoni" pitchFamily="2" charset="-79"/>
              </a:rPr>
              <a:t> </a:t>
            </a:r>
            <a:r>
              <a:rPr lang="en-GB" sz="900" dirty="0" err="1">
                <a:cs typeface="Aharoni" pitchFamily="2" charset="-79"/>
              </a:rPr>
              <a:t>l'explorateur</a:t>
            </a:r>
            <a:r>
              <a:rPr lang="en-GB" sz="900" dirty="0">
                <a:cs typeface="Aharoni" pitchFamily="2" charset="-79"/>
              </a:rPr>
              <a:t> de Windows -&gt; </a:t>
            </a:r>
            <a:r>
              <a:rPr lang="en-GB" sz="900" dirty="0" err="1">
                <a:cs typeface="Aharoni" pitchFamily="2" charset="-79"/>
              </a:rPr>
              <a:t>Outils</a:t>
            </a:r>
            <a:r>
              <a:rPr lang="en-GB" sz="900" dirty="0">
                <a:cs typeface="Aharoni" pitchFamily="2" charset="-79"/>
              </a:rPr>
              <a:t> -&gt; Options des dossiers... -&gt; </a:t>
            </a:r>
            <a:r>
              <a:rPr lang="en-GB" sz="900" dirty="0" err="1">
                <a:cs typeface="Aharoni" pitchFamily="2" charset="-79"/>
              </a:rPr>
              <a:t>Onglet</a:t>
            </a:r>
            <a:r>
              <a:rPr lang="en-GB" sz="900" dirty="0">
                <a:cs typeface="Aharoni" pitchFamily="2" charset="-79"/>
              </a:rPr>
              <a:t> </a:t>
            </a:r>
            <a:r>
              <a:rPr lang="en-GB" sz="900" dirty="0" err="1">
                <a:cs typeface="Aharoni" pitchFamily="2" charset="-79"/>
              </a:rPr>
              <a:t>Affichage</a:t>
            </a:r>
            <a:r>
              <a:rPr lang="en-GB" sz="900" dirty="0">
                <a:cs typeface="Aharoni" pitchFamily="2" charset="-79"/>
              </a:rPr>
              <a:t> -&gt; </a:t>
            </a:r>
            <a:r>
              <a:rPr lang="en-GB" sz="900" dirty="0" err="1">
                <a:cs typeface="Aharoni" pitchFamily="2" charset="-79"/>
              </a:rPr>
              <a:t>Cliquez</a:t>
            </a:r>
            <a:r>
              <a:rPr lang="en-GB" sz="900" dirty="0">
                <a:cs typeface="Aharoni" pitchFamily="2" charset="-79"/>
              </a:rPr>
              <a:t> </a:t>
            </a:r>
            <a:r>
              <a:rPr lang="en-GB" sz="900" dirty="0" err="1">
                <a:cs typeface="Aharoni" pitchFamily="2" charset="-79"/>
              </a:rPr>
              <a:t>sur</a:t>
            </a:r>
            <a:r>
              <a:rPr lang="en-GB" sz="900" dirty="0">
                <a:cs typeface="Aharoni" pitchFamily="2" charset="-79"/>
              </a:rPr>
              <a:t> </a:t>
            </a:r>
            <a:r>
              <a:rPr lang="en-GB" sz="900" dirty="0" err="1">
                <a:cs typeface="Aharoni" pitchFamily="2" charset="-79"/>
              </a:rPr>
              <a:t>afficher</a:t>
            </a:r>
            <a:r>
              <a:rPr lang="en-GB" sz="900" dirty="0">
                <a:cs typeface="Aharoni" pitchFamily="2" charset="-79"/>
              </a:rPr>
              <a:t> Show</a:t>
            </a:r>
          </a:p>
          <a:p>
            <a:r>
              <a:rPr lang="en-GB" sz="900" dirty="0">
                <a:cs typeface="Aharoni" pitchFamily="2" charset="-79"/>
              </a:rPr>
              <a:t>hidden files and folders</a:t>
            </a:r>
          </a:p>
        </p:txBody>
      </p:sp>
      <p:sp>
        <p:nvSpPr>
          <p:cNvPr id="4" name="Slide Number Placeholder 3"/>
          <p:cNvSpPr>
            <a:spLocks noGrp="1"/>
          </p:cNvSpPr>
          <p:nvPr>
            <p:ph type="sldNum" sz="quarter" idx="10"/>
          </p:nvPr>
        </p:nvSpPr>
        <p:spPr/>
        <p:txBody>
          <a:bodyPr/>
          <a:lstStyle/>
          <a:p>
            <a:fld id="{FC517802-6421-48CC-8726-7D954FF55313}" type="slidenum">
              <a:rPr lang="fr-BE" smtClean="0"/>
              <a:pPr/>
              <a:t>27</a:t>
            </a:fld>
            <a:endParaRPr lang="fr-BE"/>
          </a:p>
        </p:txBody>
      </p:sp>
    </p:spTree>
    <p:extLst>
      <p:ext uri="{BB962C8B-B14F-4D97-AF65-F5344CB8AC3E}">
        <p14:creationId xmlns:p14="http://schemas.microsoft.com/office/powerpoint/2010/main" val="3049873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FC517802-6421-48CC-8726-7D954FF55313}" type="slidenum">
              <a:rPr lang="fr-BE" smtClean="0"/>
              <a:pPr/>
              <a:t>4</a:t>
            </a:fld>
            <a:endParaRPr lang="fr-BE"/>
          </a:p>
        </p:txBody>
      </p:sp>
    </p:spTree>
    <p:extLst>
      <p:ext uri="{BB962C8B-B14F-4D97-AF65-F5344CB8AC3E}">
        <p14:creationId xmlns:p14="http://schemas.microsoft.com/office/powerpoint/2010/main" val="1788308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FC517802-6421-48CC-8726-7D954FF55313}" type="slidenum">
              <a:rPr lang="fr-BE" smtClean="0"/>
              <a:pPr/>
              <a:t>28</a:t>
            </a:fld>
            <a:endParaRPr lang="fr-BE"/>
          </a:p>
        </p:txBody>
      </p:sp>
    </p:spTree>
    <p:extLst>
      <p:ext uri="{BB962C8B-B14F-4D97-AF65-F5344CB8AC3E}">
        <p14:creationId xmlns:p14="http://schemas.microsoft.com/office/powerpoint/2010/main" val="19342096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FC517802-6421-48CC-8726-7D954FF55313}" type="slidenum">
              <a:rPr lang="fr-BE" smtClean="0"/>
              <a:pPr/>
              <a:t>29</a:t>
            </a:fld>
            <a:endParaRPr lang="fr-BE"/>
          </a:p>
        </p:txBody>
      </p:sp>
    </p:spTree>
    <p:extLst>
      <p:ext uri="{BB962C8B-B14F-4D97-AF65-F5344CB8AC3E}">
        <p14:creationId xmlns:p14="http://schemas.microsoft.com/office/powerpoint/2010/main" val="132687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7700" y="511175"/>
            <a:ext cx="5803900" cy="43529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517802-6421-48CC-8726-7D954FF55313}" type="slidenum">
              <a:rPr lang="fr-BE" smtClean="0"/>
              <a:pPr/>
              <a:t>30</a:t>
            </a:fld>
            <a:endParaRPr lang="fr-BE"/>
          </a:p>
        </p:txBody>
      </p:sp>
    </p:spTree>
    <p:extLst>
      <p:ext uri="{BB962C8B-B14F-4D97-AF65-F5344CB8AC3E}">
        <p14:creationId xmlns:p14="http://schemas.microsoft.com/office/powerpoint/2010/main" val="1989931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FC517802-6421-48CC-8726-7D954FF55313}" type="slidenum">
              <a:rPr lang="fr-BE" smtClean="0"/>
              <a:pPr/>
              <a:t>5</a:t>
            </a:fld>
            <a:endParaRPr lang="fr-BE"/>
          </a:p>
        </p:txBody>
      </p:sp>
    </p:spTree>
    <p:extLst>
      <p:ext uri="{BB962C8B-B14F-4D97-AF65-F5344CB8AC3E}">
        <p14:creationId xmlns:p14="http://schemas.microsoft.com/office/powerpoint/2010/main" val="2265188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FC517802-6421-48CC-8726-7D954FF55313}" type="slidenum">
              <a:rPr lang="fr-BE" smtClean="0"/>
              <a:pPr/>
              <a:t>6</a:t>
            </a:fld>
            <a:endParaRPr lang="fr-BE"/>
          </a:p>
        </p:txBody>
      </p:sp>
    </p:spTree>
    <p:extLst>
      <p:ext uri="{BB962C8B-B14F-4D97-AF65-F5344CB8AC3E}">
        <p14:creationId xmlns:p14="http://schemas.microsoft.com/office/powerpoint/2010/main" val="1669557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FC517802-6421-48CC-8726-7D954FF55313}" type="slidenum">
              <a:rPr lang="fr-BE" smtClean="0"/>
              <a:pPr/>
              <a:t>7</a:t>
            </a:fld>
            <a:endParaRPr lang="fr-BE"/>
          </a:p>
        </p:txBody>
      </p:sp>
    </p:spTree>
    <p:extLst>
      <p:ext uri="{BB962C8B-B14F-4D97-AF65-F5344CB8AC3E}">
        <p14:creationId xmlns:p14="http://schemas.microsoft.com/office/powerpoint/2010/main" val="86394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800" b="0" i="0" u="none" strike="noStrike" baseline="0" dirty="0">
              <a:solidFill>
                <a:srgbClr val="000000"/>
              </a:solidFill>
              <a:latin typeface="Calibri" panose="020F0502020204030204" pitchFamily="34" charset="0"/>
            </a:endParaRPr>
          </a:p>
          <a:p>
            <a:r>
              <a:rPr lang="en-GB" sz="1800" b="1" i="0" u="none" strike="noStrike" baseline="0" dirty="0">
                <a:solidFill>
                  <a:srgbClr val="000000"/>
                </a:solidFill>
                <a:latin typeface="Calibri" panose="020F0502020204030204" pitchFamily="34" charset="0"/>
              </a:rPr>
              <a:t>TTC: T</a:t>
            </a:r>
            <a:r>
              <a:rPr lang="en-GB" sz="1800" b="0" i="0" u="none" strike="noStrike" baseline="0" dirty="0">
                <a:solidFill>
                  <a:srgbClr val="000000"/>
                </a:solidFill>
                <a:latin typeface="Calibri" panose="020F0502020204030204" pitchFamily="34" charset="0"/>
              </a:rPr>
              <a:t>oucher</a:t>
            </a:r>
            <a:r>
              <a:rPr lang="en-GB" sz="1800" b="1" i="0" u="none" strike="noStrike" baseline="0" dirty="0">
                <a:solidFill>
                  <a:srgbClr val="000000"/>
                </a:solidFill>
                <a:latin typeface="Calibri" panose="020F0502020204030204" pitchFamily="34" charset="0"/>
              </a:rPr>
              <a:t>-</a:t>
            </a:r>
            <a:r>
              <a:rPr lang="en-GB" sz="1800" b="1" i="0" u="none" strike="noStrike" baseline="0" dirty="0" err="1">
                <a:solidFill>
                  <a:srgbClr val="000000"/>
                </a:solidFill>
                <a:latin typeface="Calibri" panose="020F0502020204030204" pitchFamily="34" charset="0"/>
              </a:rPr>
              <a:t>T</a:t>
            </a:r>
            <a:r>
              <a:rPr lang="en-GB" sz="1800" b="0" i="0" u="none" strike="noStrike" baseline="0" dirty="0" err="1">
                <a:solidFill>
                  <a:srgbClr val="000000"/>
                </a:solidFill>
                <a:latin typeface="Calibri" panose="020F0502020204030204" pitchFamily="34" charset="0"/>
              </a:rPr>
              <a:t>raiter</a:t>
            </a:r>
            <a:r>
              <a:rPr lang="en-GB" sz="1800" b="1" i="0" u="none" strike="noStrike" baseline="0" dirty="0">
                <a:solidFill>
                  <a:srgbClr val="000000"/>
                </a:solidFill>
                <a:latin typeface="Calibri" panose="020F0502020204030204" pitchFamily="34" charset="0"/>
              </a:rPr>
              <a:t>-C</a:t>
            </a:r>
            <a:r>
              <a:rPr lang="en-GB" sz="1800" b="0" i="0" u="none" strike="noStrike" baseline="0" dirty="0">
                <a:solidFill>
                  <a:srgbClr val="000000"/>
                </a:solidFill>
                <a:latin typeface="Calibri" panose="020F0502020204030204" pitchFamily="34" charset="0"/>
              </a:rPr>
              <a:t>lasser</a:t>
            </a:r>
          </a:p>
          <a:p>
            <a:r>
              <a:rPr lang="fr-FR" sz="1800" b="0" i="0" u="none" strike="noStrike" baseline="0" dirty="0">
                <a:solidFill>
                  <a:srgbClr val="000000"/>
                </a:solidFill>
                <a:latin typeface="Arial" panose="020B0604020202020204" pitchFamily="34" charset="0"/>
              </a:rPr>
              <a:t>•</a:t>
            </a:r>
            <a:r>
              <a:rPr lang="fr-FR" sz="1800" b="1" i="0" u="none" strike="noStrike" baseline="0" dirty="0">
                <a:solidFill>
                  <a:srgbClr val="000000"/>
                </a:solidFill>
                <a:latin typeface="Calibri" panose="020F0502020204030204" pitchFamily="34" charset="0"/>
              </a:rPr>
              <a:t>Traitez vos messages en utilisant les 4 D. Lorsque vous lisez un message, prenez l'une des décisions suivantes:</a:t>
            </a:r>
            <a:endParaRPr lang="fr-FR" sz="1800" b="0" i="0" u="none" strike="noStrike" baseline="0" dirty="0">
              <a:solidFill>
                <a:srgbClr val="000000"/>
              </a:solidFill>
              <a:latin typeface="Calibri" panose="020F0502020204030204" pitchFamily="34" charset="0"/>
            </a:endParaRPr>
          </a:p>
          <a:p>
            <a:r>
              <a:rPr lang="en-GB" sz="1800" b="0" i="0" u="none" strike="noStrike" baseline="0" dirty="0">
                <a:solidFill>
                  <a:srgbClr val="000000"/>
                </a:solidFill>
                <a:latin typeface="Arial" panose="020B0604020202020204" pitchFamily="34" charset="0"/>
              </a:rPr>
              <a:t>•</a:t>
            </a:r>
            <a:r>
              <a:rPr lang="en-GB" sz="1800" b="1" i="0" u="none" strike="noStrike" baseline="0" dirty="0" err="1">
                <a:solidFill>
                  <a:srgbClr val="000000"/>
                </a:solidFill>
                <a:latin typeface="Calibri" panose="020F0502020204030204" pitchFamily="34" charset="0"/>
              </a:rPr>
              <a:t>D</a:t>
            </a:r>
            <a:r>
              <a:rPr lang="en-GB" sz="1800" b="0" i="0" u="none" strike="noStrike" baseline="0" dirty="0" err="1">
                <a:solidFill>
                  <a:srgbClr val="000000"/>
                </a:solidFill>
                <a:latin typeface="Calibri" panose="020F0502020204030204" pitchFamily="34" charset="0"/>
              </a:rPr>
              <a:t>étruisez</a:t>
            </a:r>
            <a:r>
              <a:rPr lang="en-GB" sz="1800" b="0" i="0" u="none" strike="noStrike" baseline="0" dirty="0">
                <a:solidFill>
                  <a:srgbClr val="000000"/>
                </a:solidFill>
                <a:latin typeface="Calibri" panose="020F0502020204030204" pitchFamily="34" charset="0"/>
              </a:rPr>
              <a:t>-le.</a:t>
            </a:r>
          </a:p>
          <a:p>
            <a:r>
              <a:rPr lang="fr-FR" sz="1800" b="0" i="0" u="none" strike="noStrike" baseline="0" dirty="0">
                <a:solidFill>
                  <a:srgbClr val="000000"/>
                </a:solidFill>
                <a:latin typeface="Arial" panose="020B0604020202020204" pitchFamily="34" charset="0"/>
              </a:rPr>
              <a:t>•</a:t>
            </a:r>
            <a:r>
              <a:rPr lang="fr-FR" sz="1800" b="1" i="0" u="none" strike="noStrike" baseline="0" dirty="0">
                <a:solidFill>
                  <a:srgbClr val="000000"/>
                </a:solidFill>
                <a:latin typeface="Calibri" panose="020F0502020204030204" pitchFamily="34" charset="0"/>
              </a:rPr>
              <a:t>D</a:t>
            </a:r>
            <a:r>
              <a:rPr lang="fr-FR" sz="1800" b="0" i="0" u="none" strike="noStrike" baseline="0" dirty="0">
                <a:solidFill>
                  <a:srgbClr val="000000"/>
                </a:solidFill>
                <a:latin typeface="Calibri" panose="020F0502020204030204" pitchFamily="34" charset="0"/>
              </a:rPr>
              <a:t>onnez-y suite immédiatement(répondez-y ou classez-le à des fins de référence).</a:t>
            </a:r>
          </a:p>
          <a:p>
            <a:r>
              <a:rPr lang="en-GB" sz="1800" b="0" i="0" u="none" strike="noStrike" baseline="0" dirty="0">
                <a:solidFill>
                  <a:srgbClr val="000000"/>
                </a:solidFill>
                <a:latin typeface="Arial" panose="020B0604020202020204" pitchFamily="34" charset="0"/>
              </a:rPr>
              <a:t>•</a:t>
            </a:r>
            <a:r>
              <a:rPr lang="en-GB" sz="1800" b="1" i="0" u="none" strike="noStrike" baseline="0" dirty="0" err="1">
                <a:solidFill>
                  <a:srgbClr val="000000"/>
                </a:solidFill>
                <a:latin typeface="Calibri" panose="020F0502020204030204" pitchFamily="34" charset="0"/>
              </a:rPr>
              <a:t>D</a:t>
            </a:r>
            <a:r>
              <a:rPr lang="en-GB" sz="1800" b="0" i="0" u="none" strike="noStrike" baseline="0" dirty="0" err="1">
                <a:solidFill>
                  <a:srgbClr val="000000"/>
                </a:solidFill>
                <a:latin typeface="Calibri" panose="020F0502020204030204" pitchFamily="34" charset="0"/>
              </a:rPr>
              <a:t>éléguez</a:t>
            </a:r>
            <a:r>
              <a:rPr lang="en-GB" sz="1800" b="0" i="0" u="none" strike="noStrike" baseline="0" dirty="0">
                <a:solidFill>
                  <a:srgbClr val="000000"/>
                </a:solidFill>
                <a:latin typeface="Calibri" panose="020F0502020204030204" pitchFamily="34" charset="0"/>
              </a:rPr>
              <a:t>-le(</a:t>
            </a:r>
            <a:r>
              <a:rPr lang="en-GB" sz="1800" b="0" i="0" u="none" strike="noStrike" baseline="0" dirty="0" err="1">
                <a:solidFill>
                  <a:srgbClr val="000000"/>
                </a:solidFill>
                <a:latin typeface="Calibri" panose="020F0502020204030204" pitchFamily="34" charset="0"/>
              </a:rPr>
              <a:t>transfert</a:t>
            </a:r>
            <a:r>
              <a:rPr lang="en-GB" sz="1800" b="0" i="0" u="none" strike="noStrike" baseline="0" dirty="0">
                <a:solidFill>
                  <a:srgbClr val="000000"/>
                </a:solidFill>
                <a:latin typeface="Calibri" panose="020F0502020204030204" pitchFamily="34" charset="0"/>
              </a:rPr>
              <a:t>).</a:t>
            </a:r>
          </a:p>
          <a:p>
            <a:r>
              <a:rPr lang="fr-FR" sz="1800" b="0" i="0" u="none" strike="noStrike" baseline="0" dirty="0">
                <a:solidFill>
                  <a:srgbClr val="000000"/>
                </a:solidFill>
                <a:latin typeface="Arial" panose="020B0604020202020204" pitchFamily="34" charset="0"/>
              </a:rPr>
              <a:t>•</a:t>
            </a:r>
            <a:r>
              <a:rPr lang="fr-FR" sz="1800" b="1" i="0" u="none" strike="noStrike" baseline="0" dirty="0">
                <a:solidFill>
                  <a:srgbClr val="000000"/>
                </a:solidFill>
                <a:latin typeface="Calibri" panose="020F0502020204030204" pitchFamily="34" charset="0"/>
              </a:rPr>
              <a:t>D</a:t>
            </a:r>
            <a:r>
              <a:rPr lang="fr-FR" sz="1800" b="0" i="0" u="none" strike="noStrike" baseline="0" dirty="0">
                <a:solidFill>
                  <a:srgbClr val="000000"/>
                </a:solidFill>
                <a:latin typeface="Calibri" panose="020F0502020204030204" pitchFamily="34" charset="0"/>
              </a:rPr>
              <a:t>ifférez-le pour une deuxième lecture en l'envoyant dans votre liste de tâches.(à l'aide de catégories et d'indicateurs)</a:t>
            </a:r>
          </a:p>
          <a:p>
            <a:endParaRPr lang="en-GB" dirty="0"/>
          </a:p>
        </p:txBody>
      </p:sp>
      <p:sp>
        <p:nvSpPr>
          <p:cNvPr id="4" name="Slide Number Placeholder 3"/>
          <p:cNvSpPr>
            <a:spLocks noGrp="1"/>
          </p:cNvSpPr>
          <p:nvPr>
            <p:ph type="sldNum" sz="quarter" idx="5"/>
          </p:nvPr>
        </p:nvSpPr>
        <p:spPr/>
        <p:txBody>
          <a:bodyPr/>
          <a:lstStyle/>
          <a:p>
            <a:fld id="{FC517802-6421-48CC-8726-7D954FF55313}" type="slidenum">
              <a:rPr lang="fr-BE" smtClean="0"/>
              <a:pPr/>
              <a:t>8</a:t>
            </a:fld>
            <a:endParaRPr lang="fr-BE"/>
          </a:p>
        </p:txBody>
      </p:sp>
    </p:spTree>
    <p:extLst>
      <p:ext uri="{BB962C8B-B14F-4D97-AF65-F5344CB8AC3E}">
        <p14:creationId xmlns:p14="http://schemas.microsoft.com/office/powerpoint/2010/main" val="1745751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800" b="0" i="0" u="none" strike="noStrike" baseline="0" dirty="0">
              <a:solidFill>
                <a:srgbClr val="000000"/>
              </a:solidFill>
              <a:latin typeface="Calibri" panose="020F0502020204030204" pitchFamily="34" charset="0"/>
            </a:endParaRPr>
          </a:p>
          <a:p>
            <a:r>
              <a:rPr lang="fr-FR" sz="1800" b="1" i="0" u="none" strike="noStrike" baseline="0" dirty="0">
                <a:solidFill>
                  <a:srgbClr val="000000"/>
                </a:solidFill>
                <a:latin typeface="Calibri" panose="020F0502020204030204" pitchFamily="34" charset="0"/>
              </a:rPr>
              <a:t>Lisez votre message avant de l'envoyer.</a:t>
            </a:r>
            <a:endParaRPr lang="fr-FR" sz="1800" b="0" i="0" u="none" strike="noStrike" baseline="0" dirty="0">
              <a:solidFill>
                <a:srgbClr val="000000"/>
              </a:solidFill>
              <a:latin typeface="Calibri" panose="020F0502020204030204" pitchFamily="34" charset="0"/>
            </a:endParaRPr>
          </a:p>
          <a:p>
            <a:r>
              <a:rPr lang="fr-FR" sz="1800" b="0" i="0" u="none" strike="noStrike" baseline="0" dirty="0">
                <a:solidFill>
                  <a:srgbClr val="000000"/>
                </a:solidFill>
                <a:latin typeface="Arial" panose="020B0604020202020204" pitchFamily="34" charset="0"/>
              </a:rPr>
              <a:t>•</a:t>
            </a:r>
            <a:r>
              <a:rPr lang="fr-FR" sz="1800" b="1" i="0" u="none" strike="noStrike" baseline="0" dirty="0">
                <a:solidFill>
                  <a:srgbClr val="000000"/>
                </a:solidFill>
                <a:latin typeface="Calibri" panose="020F0502020204030204" pitchFamily="34" charset="0"/>
              </a:rPr>
              <a:t>Si vous voulez une réponse immédiate, n'envoyez pas de message. Téléphonez ou envoyez un message instantané.</a:t>
            </a:r>
            <a:endParaRPr lang="fr-FR" sz="1800" b="0" i="0" u="none" strike="noStrike" baseline="0" dirty="0">
              <a:solidFill>
                <a:srgbClr val="000000"/>
              </a:solidFill>
              <a:latin typeface="Calibri" panose="020F0502020204030204" pitchFamily="34" charset="0"/>
            </a:endParaRPr>
          </a:p>
          <a:p>
            <a:r>
              <a:rPr lang="fr-FR" sz="1800" b="0" i="0" u="none" strike="noStrike" baseline="0" dirty="0">
                <a:solidFill>
                  <a:srgbClr val="000000"/>
                </a:solidFill>
                <a:latin typeface="Arial" panose="020B0604020202020204" pitchFamily="34" charset="0"/>
              </a:rPr>
              <a:t>•</a:t>
            </a:r>
            <a:r>
              <a:rPr lang="fr-FR" sz="1800" b="1" i="0" u="none" strike="noStrike" baseline="0" dirty="0">
                <a:solidFill>
                  <a:srgbClr val="000000"/>
                </a:solidFill>
                <a:latin typeface="Calibri" panose="020F0502020204030204" pitchFamily="34" charset="0"/>
              </a:rPr>
              <a:t>Si votre conversation par courrier électronique comporte plus de 10 messages sans qu’une solution ait été trouvée, envisagez d’organiser une réunion pour en discuter. </a:t>
            </a:r>
            <a:endParaRPr lang="fr-FR" sz="1800" b="0" i="0" u="none" strike="noStrike" baseline="0" dirty="0">
              <a:solidFill>
                <a:srgbClr val="000000"/>
              </a:solidFill>
              <a:latin typeface="Calibri" panose="020F0502020204030204" pitchFamily="34" charset="0"/>
            </a:endParaRPr>
          </a:p>
          <a:p>
            <a:r>
              <a:rPr lang="fr-FR" sz="1800" b="0" i="0" u="none" strike="noStrike" baseline="0" dirty="0">
                <a:solidFill>
                  <a:srgbClr val="000000"/>
                </a:solidFill>
                <a:latin typeface="Arial" panose="020B0604020202020204" pitchFamily="34" charset="0"/>
              </a:rPr>
              <a:t>•</a:t>
            </a:r>
            <a:r>
              <a:rPr lang="fr-FR" sz="1800" b="1" i="0" u="none" strike="noStrike" baseline="0" dirty="0">
                <a:solidFill>
                  <a:srgbClr val="000000"/>
                </a:solidFill>
                <a:latin typeface="Calibri" panose="020F0502020204030204" pitchFamily="34" charset="0"/>
              </a:rPr>
              <a:t>Accusez réception des messages qui requièrent une réponse plus approfondie. </a:t>
            </a:r>
            <a:endParaRPr lang="fr-FR" sz="1800" b="0" i="0" u="none" strike="noStrike" baseline="0" dirty="0">
              <a:solidFill>
                <a:srgbClr val="000000"/>
              </a:solidFill>
              <a:latin typeface="Calibri" panose="020F0502020204030204" pitchFamily="34" charset="0"/>
            </a:endParaRPr>
          </a:p>
          <a:p>
            <a:r>
              <a:rPr lang="fr-FR" sz="1800" b="0" i="0" u="none" strike="noStrike" baseline="0" dirty="0">
                <a:solidFill>
                  <a:srgbClr val="000000"/>
                </a:solidFill>
                <a:latin typeface="Arial" panose="020B0604020202020204" pitchFamily="34" charset="0"/>
              </a:rPr>
              <a:t>•</a:t>
            </a:r>
            <a:r>
              <a:rPr lang="fr-FR" sz="1800" b="0" i="0" u="none" strike="noStrike" baseline="0" dirty="0">
                <a:solidFill>
                  <a:srgbClr val="000000"/>
                </a:solidFill>
                <a:latin typeface="Calibri" panose="020F0502020204030204" pitchFamily="34" charset="0"/>
              </a:rPr>
              <a:t>Faites savoir à l'expéditeur que vous examinez le problème et que vous répondrez dans un certain délai ou à une certaine date. Ajoutez un indicateur pour ne pas oublier d'y revenir plus tard.</a:t>
            </a:r>
          </a:p>
          <a:p>
            <a:endParaRPr lang="en-GB" dirty="0"/>
          </a:p>
        </p:txBody>
      </p:sp>
      <p:sp>
        <p:nvSpPr>
          <p:cNvPr id="4" name="Slide Number Placeholder 3"/>
          <p:cNvSpPr>
            <a:spLocks noGrp="1"/>
          </p:cNvSpPr>
          <p:nvPr>
            <p:ph type="sldNum" sz="quarter" idx="5"/>
          </p:nvPr>
        </p:nvSpPr>
        <p:spPr/>
        <p:txBody>
          <a:bodyPr/>
          <a:lstStyle/>
          <a:p>
            <a:fld id="{FC517802-6421-48CC-8726-7D954FF55313}" type="slidenum">
              <a:rPr lang="fr-BE" smtClean="0"/>
              <a:pPr/>
              <a:t>13</a:t>
            </a:fld>
            <a:endParaRPr lang="fr-BE"/>
          </a:p>
        </p:txBody>
      </p:sp>
    </p:spTree>
    <p:extLst>
      <p:ext uri="{BB962C8B-B14F-4D97-AF65-F5344CB8AC3E}">
        <p14:creationId xmlns:p14="http://schemas.microsoft.com/office/powerpoint/2010/main" val="2650204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517802-6421-48CC-8726-7D954FF55313}" type="slidenum">
              <a:rPr lang="fr-BE" smtClean="0"/>
              <a:pPr/>
              <a:t>15</a:t>
            </a:fld>
            <a:endParaRPr lang="fr-BE"/>
          </a:p>
        </p:txBody>
      </p:sp>
    </p:spTree>
    <p:extLst>
      <p:ext uri="{BB962C8B-B14F-4D97-AF65-F5344CB8AC3E}">
        <p14:creationId xmlns:p14="http://schemas.microsoft.com/office/powerpoint/2010/main" val="4111179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7700" y="511175"/>
            <a:ext cx="5803900" cy="4352925"/>
          </a:xfrm>
        </p:spPr>
      </p:sp>
      <p:sp>
        <p:nvSpPr>
          <p:cNvPr id="3" name="Notes Placeholder 2"/>
          <p:cNvSpPr>
            <a:spLocks noGrp="1"/>
          </p:cNvSpPr>
          <p:nvPr>
            <p:ph type="body" idx="1"/>
          </p:nvPr>
        </p:nvSpPr>
        <p:spPr/>
        <p:txBody>
          <a:bodyPr/>
          <a:lstStyle/>
          <a:p>
            <a:r>
              <a:rPr lang="fr-BE" dirty="0"/>
              <a:t>/application Data/</a:t>
            </a:r>
            <a:r>
              <a:rPr lang="fr-BE" dirty="0" err="1"/>
              <a:t>outlook</a:t>
            </a:r>
            <a:r>
              <a:rPr lang="fr-BE" baseline="0" dirty="0"/>
              <a:t> : nk2 file</a:t>
            </a:r>
            <a:endParaRPr lang="en-GB" dirty="0"/>
          </a:p>
        </p:txBody>
      </p:sp>
      <p:sp>
        <p:nvSpPr>
          <p:cNvPr id="4" name="Slide Number Placeholder 3"/>
          <p:cNvSpPr>
            <a:spLocks noGrp="1"/>
          </p:cNvSpPr>
          <p:nvPr>
            <p:ph type="sldNum" sz="quarter" idx="10"/>
          </p:nvPr>
        </p:nvSpPr>
        <p:spPr/>
        <p:txBody>
          <a:bodyPr/>
          <a:lstStyle/>
          <a:p>
            <a:fld id="{FC517802-6421-48CC-8726-7D954FF55313}" type="slidenum">
              <a:rPr lang="fr-BE" smtClean="0"/>
              <a:pPr/>
              <a:t>16</a:t>
            </a:fld>
            <a:endParaRPr lang="fr-BE"/>
          </a:p>
        </p:txBody>
      </p:sp>
    </p:spTree>
    <p:extLst>
      <p:ext uri="{BB962C8B-B14F-4D97-AF65-F5344CB8AC3E}">
        <p14:creationId xmlns:p14="http://schemas.microsoft.com/office/powerpoint/2010/main" val="1285355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420887"/>
            <a:ext cx="3313355" cy="2232249"/>
          </a:xfrm>
        </p:spPr>
        <p:txBody>
          <a:bodyPr>
            <a:noAutofit/>
          </a:bodyPr>
          <a:lstStyle>
            <a:lvl1pPr>
              <a:defRPr sz="4400"/>
            </a:lvl1pPr>
          </a:lstStyle>
          <a:p>
            <a:r>
              <a:rPr lang="en-US" dirty="0"/>
              <a:t>Click to edit Master title style</a:t>
            </a:r>
          </a:p>
        </p:txBody>
      </p:sp>
      <p:sp>
        <p:nvSpPr>
          <p:cNvPr id="3" name="Subtitle 2"/>
          <p:cNvSpPr>
            <a:spLocks noGrp="1"/>
          </p:cNvSpPr>
          <p:nvPr>
            <p:ph type="subTitle" idx="1"/>
          </p:nvPr>
        </p:nvSpPr>
        <p:spPr>
          <a:xfrm>
            <a:off x="4733365" y="4749747"/>
            <a:ext cx="3309803" cy="931962"/>
          </a:xfrm>
        </p:spPr>
        <p:txBody>
          <a:bodyPr>
            <a:normAutofit/>
          </a:bodyPr>
          <a:lstStyle>
            <a:lvl1pPr marL="0" indent="0" algn="l">
              <a:buNone/>
              <a:defRPr sz="24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AF30737C-DF38-4CD8-8C04-4CD6EF946963}" type="datetime1">
              <a:rPr lang="fr-BE" smtClean="0"/>
              <a:pPr/>
              <a:t>20-11-23</a:t>
            </a:fld>
            <a:endParaRPr lang="fr-BE"/>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767D35DA-C2AC-432A-9945-A7004725F827}" type="slidenum">
              <a:rPr lang="fr-BE" smtClean="0"/>
              <a:pPr/>
              <a:t>‹#›</a:t>
            </a:fld>
            <a:endParaRPr lang="fr-BE"/>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D4F0A5-0477-404E-B513-D9F3CFDE1DFA}" type="datetime1">
              <a:rPr lang="fr-BE" smtClean="0"/>
              <a:pPr/>
              <a:t>20-11-23</a:t>
            </a:fld>
            <a:endParaRPr lang="fr-BE"/>
          </a:p>
        </p:txBody>
      </p:sp>
      <p:sp>
        <p:nvSpPr>
          <p:cNvPr id="6" name="Slide Number Placeholder 5"/>
          <p:cNvSpPr>
            <a:spLocks noGrp="1"/>
          </p:cNvSpPr>
          <p:nvPr>
            <p:ph type="sldNum" sz="quarter" idx="12"/>
          </p:nvPr>
        </p:nvSpPr>
        <p:spPr/>
        <p:txBody>
          <a:bodyPr/>
          <a:lstStyle/>
          <a:p>
            <a:fld id="{767D35DA-C2AC-432A-9945-A7004725F827}" type="slidenum">
              <a:rPr lang="fr-BE" smtClean="0"/>
              <a:pPr/>
              <a:t>‹#›</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2F7DE1-5D93-4C15-8740-F138030B67FA}" type="datetime1">
              <a:rPr lang="fr-BE" smtClean="0"/>
              <a:pPr/>
              <a:t>20-11-23</a:t>
            </a:fld>
            <a:endParaRPr lang="fr-BE"/>
          </a:p>
        </p:txBody>
      </p:sp>
      <p:sp>
        <p:nvSpPr>
          <p:cNvPr id="6" name="Slide Number Placeholder 5"/>
          <p:cNvSpPr>
            <a:spLocks noGrp="1"/>
          </p:cNvSpPr>
          <p:nvPr>
            <p:ph type="sldNum" sz="quarter" idx="12"/>
          </p:nvPr>
        </p:nvSpPr>
        <p:spPr/>
        <p:txBody>
          <a:bodyPr/>
          <a:lstStyle/>
          <a:p>
            <a:fld id="{767D35DA-C2AC-432A-9945-A7004725F827}" type="slidenum">
              <a:rPr lang="fr-BE" smtClean="0"/>
              <a:pPr/>
              <a:t>‹#›</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47B561-340B-4926-B23D-16E7FBE41BCA}" type="datetime1">
              <a:rPr lang="fr-BE" smtClean="0"/>
              <a:pPr/>
              <a:t>20-11-23</a:t>
            </a:fld>
            <a:endParaRPr lang="fr-BE"/>
          </a:p>
        </p:txBody>
      </p:sp>
      <p:sp>
        <p:nvSpPr>
          <p:cNvPr id="6" name="Slide Number Placeholder 5"/>
          <p:cNvSpPr>
            <a:spLocks noGrp="1"/>
          </p:cNvSpPr>
          <p:nvPr>
            <p:ph type="sldNum" sz="quarter" idx="12"/>
          </p:nvPr>
        </p:nvSpPr>
        <p:spPr/>
        <p:txBody>
          <a:bodyPr/>
          <a:lstStyle/>
          <a:p>
            <a:fld id="{767D35DA-C2AC-432A-9945-A7004725F827}" type="slidenum">
              <a:rPr lang="fr-BE" smtClean="0"/>
              <a:pPr/>
              <a:t>‹#›</a:t>
            </a:fld>
            <a:endParaRPr lang="fr-BE"/>
          </a:p>
        </p:txBody>
      </p:sp>
      <p:sp>
        <p:nvSpPr>
          <p:cNvPr id="5" name="Title 4"/>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840EC4-E121-490D-A248-8127BBDAA79D}" type="datetime1">
              <a:rPr lang="fr-BE" smtClean="0"/>
              <a:pPr/>
              <a:t>20-11-23</a:t>
            </a:fld>
            <a:endParaRPr lang="fr-BE"/>
          </a:p>
        </p:txBody>
      </p:sp>
      <p:sp>
        <p:nvSpPr>
          <p:cNvPr id="6" name="Slide Number Placeholder 5"/>
          <p:cNvSpPr>
            <a:spLocks noGrp="1"/>
          </p:cNvSpPr>
          <p:nvPr>
            <p:ph type="sldNum" sz="quarter" idx="12"/>
          </p:nvPr>
        </p:nvSpPr>
        <p:spPr/>
        <p:txBody>
          <a:bodyPr/>
          <a:lstStyle/>
          <a:p>
            <a:fld id="{767D35DA-C2AC-432A-9945-A7004725F827}" type="slidenum">
              <a:rPr lang="fr-BE" smtClean="0"/>
              <a:pPr/>
              <a:t>‹#›</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FA549182-797F-41B2-88BA-6EDA5AA33EE1}" type="datetime1">
              <a:rPr lang="fr-BE" smtClean="0"/>
              <a:pPr/>
              <a:t>20-11-23</a:t>
            </a:fld>
            <a:endParaRPr lang="fr-BE"/>
          </a:p>
        </p:txBody>
      </p:sp>
      <p:sp>
        <p:nvSpPr>
          <p:cNvPr id="7" name="Slide Number Placeholder 6"/>
          <p:cNvSpPr>
            <a:spLocks noGrp="1"/>
          </p:cNvSpPr>
          <p:nvPr>
            <p:ph type="sldNum" sz="quarter" idx="12"/>
          </p:nvPr>
        </p:nvSpPr>
        <p:spPr/>
        <p:txBody>
          <a:bodyPr/>
          <a:lstStyle/>
          <a:p>
            <a:fld id="{767D35DA-C2AC-432A-9945-A7004725F827}" type="slidenum">
              <a:rPr lang="fr-BE" smtClean="0"/>
              <a:pPr/>
              <a:t>‹#›</a:t>
            </a:fld>
            <a:endParaRPr lang="fr-BE"/>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C9E4CA-B08B-4843-8B90-5E4B0F0AA06F}" type="datetime1">
              <a:rPr lang="fr-BE" smtClean="0"/>
              <a:pPr/>
              <a:t>20-11-23</a:t>
            </a:fld>
            <a:endParaRPr lang="fr-BE"/>
          </a:p>
        </p:txBody>
      </p:sp>
      <p:sp>
        <p:nvSpPr>
          <p:cNvPr id="9" name="Slide Number Placeholder 8"/>
          <p:cNvSpPr>
            <a:spLocks noGrp="1"/>
          </p:cNvSpPr>
          <p:nvPr>
            <p:ph type="sldNum" sz="quarter" idx="12"/>
          </p:nvPr>
        </p:nvSpPr>
        <p:spPr/>
        <p:txBody>
          <a:bodyPr/>
          <a:lstStyle/>
          <a:p>
            <a:fld id="{767D35DA-C2AC-432A-9945-A7004725F827}" type="slidenum">
              <a:rPr lang="fr-BE" smtClean="0"/>
              <a:pPr/>
              <a:t>‹#›</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E8A3B9-B4D6-42E3-8B74-55690F13FAAB}" type="datetime1">
              <a:rPr lang="fr-BE" smtClean="0"/>
              <a:pPr/>
              <a:t>20-11-23</a:t>
            </a:fld>
            <a:endParaRPr lang="fr-BE"/>
          </a:p>
        </p:txBody>
      </p:sp>
      <p:sp>
        <p:nvSpPr>
          <p:cNvPr id="5" name="Slide Number Placeholder 4"/>
          <p:cNvSpPr>
            <a:spLocks noGrp="1"/>
          </p:cNvSpPr>
          <p:nvPr>
            <p:ph type="sldNum" sz="quarter" idx="12"/>
          </p:nvPr>
        </p:nvSpPr>
        <p:spPr/>
        <p:txBody>
          <a:bodyPr/>
          <a:lstStyle/>
          <a:p>
            <a:fld id="{767D35DA-C2AC-432A-9945-A7004725F827}" type="slidenum">
              <a:rPr lang="fr-BE" smtClean="0"/>
              <a:pPr/>
              <a:t>‹#›</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C6EE02-58F2-4647-A94B-C687EEB35223}" type="datetime1">
              <a:rPr lang="fr-BE" smtClean="0"/>
              <a:pPr/>
              <a:t>20-11-23</a:t>
            </a:fld>
            <a:endParaRPr lang="fr-BE"/>
          </a:p>
        </p:txBody>
      </p:sp>
      <p:sp>
        <p:nvSpPr>
          <p:cNvPr id="4" name="Slide Number Placeholder 3"/>
          <p:cNvSpPr>
            <a:spLocks noGrp="1"/>
          </p:cNvSpPr>
          <p:nvPr>
            <p:ph type="sldNum" sz="quarter" idx="12"/>
          </p:nvPr>
        </p:nvSpPr>
        <p:spPr/>
        <p:txBody>
          <a:bodyPr/>
          <a:lstStyle/>
          <a:p>
            <a:fld id="{767D35DA-C2AC-432A-9945-A7004725F827}" type="slidenum">
              <a:rPr lang="fr-BE" smtClean="0"/>
              <a:pPr/>
              <a:t>‹#›</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A3B87A5-6218-4A94-B407-E704BE3A7206}" type="datetime1">
              <a:rPr lang="fr-BE" smtClean="0"/>
              <a:pPr/>
              <a:t>20-11-23</a:t>
            </a:fld>
            <a:endParaRPr lang="fr-BE"/>
          </a:p>
        </p:txBody>
      </p:sp>
      <p:sp>
        <p:nvSpPr>
          <p:cNvPr id="7" name="Slide Number Placeholder 6"/>
          <p:cNvSpPr>
            <a:spLocks noGrp="1"/>
          </p:cNvSpPr>
          <p:nvPr>
            <p:ph type="sldNum" sz="quarter" idx="12"/>
          </p:nvPr>
        </p:nvSpPr>
        <p:spPr/>
        <p:txBody>
          <a:bodyPr/>
          <a:lstStyle/>
          <a:p>
            <a:fld id="{767D35DA-C2AC-432A-9945-A7004725F827}" type="slidenum">
              <a:rPr lang="fr-BE" smtClean="0"/>
              <a:pPr/>
              <a:t>‹#›</a:t>
            </a:fld>
            <a:endParaRPr lang="fr-BE"/>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93BE61-DBF8-46F0-B26A-E32D62DD788D}" type="datetime1">
              <a:rPr lang="fr-BE" smtClean="0"/>
              <a:pPr/>
              <a:t>20-11-23</a:t>
            </a:fld>
            <a:endParaRPr lang="fr-BE"/>
          </a:p>
        </p:txBody>
      </p:sp>
      <p:sp>
        <p:nvSpPr>
          <p:cNvPr id="7" name="Slide Number Placeholder 6"/>
          <p:cNvSpPr>
            <a:spLocks noGrp="1"/>
          </p:cNvSpPr>
          <p:nvPr>
            <p:ph type="sldNum" sz="quarter" idx="12"/>
          </p:nvPr>
        </p:nvSpPr>
        <p:spPr/>
        <p:txBody>
          <a:bodyPr/>
          <a:lstStyle/>
          <a:p>
            <a:fld id="{767D35DA-C2AC-432A-9945-A7004725F827}" type="slidenum">
              <a:rPr lang="fr-BE" smtClean="0"/>
              <a:pPr/>
              <a:t>‹#›</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707897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999881">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60113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43492" y="1772816"/>
            <a:ext cx="6777317" cy="40598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846AFA6A-4D82-4591-B98F-BFFD02C06010}" type="datetime1">
              <a:rPr lang="fr-BE" smtClean="0"/>
              <a:pPr/>
              <a:t>20-11-23</a:t>
            </a:fld>
            <a:endParaRPr lang="fr-BE"/>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767D35DA-C2AC-432A-9945-A7004725F827}" type="slidenum">
              <a:rPr lang="fr-BE" smtClean="0"/>
              <a:pPr/>
              <a:t>‹#›</a:t>
            </a:fld>
            <a:endParaRPr lang="fr-BE"/>
          </a:p>
        </p:txBody>
      </p:sp>
      <p:sp>
        <p:nvSpPr>
          <p:cNvPr id="7" name="TextBox 6"/>
          <p:cNvSpPr txBox="1"/>
          <p:nvPr userDrawn="1"/>
        </p:nvSpPr>
        <p:spPr>
          <a:xfrm>
            <a:off x="3446532" y="6580097"/>
            <a:ext cx="2250937" cy="230832"/>
          </a:xfrm>
          <a:prstGeom prst="rect">
            <a:avLst/>
          </a:prstGeom>
          <a:noFill/>
        </p:spPr>
        <p:txBody>
          <a:bodyPr wrap="none" rtlCol="0">
            <a:spAutoFit/>
          </a:bodyPr>
          <a:lstStyle/>
          <a:p>
            <a:r>
              <a:rPr lang="fr-BE" sz="900" dirty="0">
                <a:solidFill>
                  <a:schemeClr val="accent5">
                    <a:lumMod val="50000"/>
                  </a:schemeClr>
                </a:solidFill>
              </a:rPr>
              <a:t>© Danny Puype – Trainer / </a:t>
            </a:r>
            <a:r>
              <a:rPr lang="fr-BE" sz="900" dirty="0" err="1">
                <a:solidFill>
                  <a:schemeClr val="accent5">
                    <a:lumMod val="50000"/>
                  </a:schemeClr>
                </a:solidFill>
              </a:rPr>
              <a:t>Developer</a:t>
            </a:r>
            <a:endParaRPr lang="en-GB" sz="900" dirty="0">
              <a:solidFill>
                <a:schemeClr val="accent5">
                  <a:lumMod val="50000"/>
                </a:scheme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verify-email.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hyperlink" Target="https://support.microsoft.com/fr-fr/outlook" TargetMode="External"/><Relationship Id="rId3" Type="http://schemas.openxmlformats.org/officeDocument/2006/relationships/hyperlink" Target="http://www.slipstick.com/" TargetMode="External"/><Relationship Id="rId7" Type="http://schemas.openxmlformats.org/officeDocument/2006/relationships/hyperlink" Target="https://support.microsoft.com/nl-nl/outlook"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msoutlook.info/" TargetMode="External"/><Relationship Id="rId5" Type="http://schemas.openxmlformats.org/officeDocument/2006/relationships/hyperlink" Target="https://www.howto-outlook.com/" TargetMode="External"/><Relationship Id="rId10" Type="http://schemas.openxmlformats.org/officeDocument/2006/relationships/hyperlink" Target="https://support.microsoft.com/en-us/office/learn-to-narrow-your-search-criteria-for-better-searches-in-outlook-d824d1e9-a255-4c8a-8553-276fb895a8da" TargetMode="External"/><Relationship Id="rId4" Type="http://schemas.openxmlformats.org/officeDocument/2006/relationships/hyperlink" Target="http://www.standss.com/blog/" TargetMode="External"/><Relationship Id="rId9" Type="http://schemas.openxmlformats.org/officeDocument/2006/relationships/hyperlink" Target="https://www.howto-outlook.com/howto/searchcommands.htm"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3365" y="2780928"/>
            <a:ext cx="3511043" cy="1872208"/>
          </a:xfrm>
        </p:spPr>
        <p:txBody>
          <a:bodyPr>
            <a:noAutofit/>
          </a:bodyPr>
          <a:lstStyle/>
          <a:p>
            <a:r>
              <a:rPr lang="fr-BE" sz="5400" dirty="0"/>
              <a:t>Outlook</a:t>
            </a:r>
            <a:br>
              <a:rPr lang="fr-BE" sz="2400" dirty="0"/>
            </a:br>
            <a:r>
              <a:rPr lang="fr-BE" sz="2800" dirty="0"/>
              <a:t>Beyond basics</a:t>
            </a:r>
            <a:br>
              <a:rPr lang="fr-BE" sz="2800" dirty="0"/>
            </a:br>
            <a:r>
              <a:rPr lang="fr-BE" sz="2800" dirty="0"/>
              <a:t>Time management</a:t>
            </a:r>
            <a:br>
              <a:rPr lang="fr-BE" sz="2800" dirty="0"/>
            </a:br>
            <a:r>
              <a:rPr lang="fr-BE" sz="2800" dirty="0"/>
              <a:t>Tips &amp; tricks</a:t>
            </a:r>
          </a:p>
        </p:txBody>
      </p:sp>
      <p:sp>
        <p:nvSpPr>
          <p:cNvPr id="3" name="Subtitle 2"/>
          <p:cNvSpPr>
            <a:spLocks noGrp="1"/>
          </p:cNvSpPr>
          <p:nvPr>
            <p:ph type="subTitle" idx="1"/>
          </p:nvPr>
        </p:nvSpPr>
        <p:spPr/>
        <p:txBody>
          <a:bodyPr>
            <a:normAutofit/>
          </a:bodyPr>
          <a:lstStyle/>
          <a:p>
            <a:r>
              <a:rPr lang="fr-BE" sz="1800" dirty="0"/>
              <a:t>Danny Puype</a:t>
            </a:r>
          </a:p>
          <a:p>
            <a:r>
              <a:rPr lang="fr-BE" sz="1800" dirty="0"/>
              <a:t>Trainer / Developer</a:t>
            </a:r>
          </a:p>
          <a:p>
            <a:r>
              <a:rPr lang="fr-BE" sz="1100" dirty="0"/>
              <a:t>danny@puype.com</a:t>
            </a:r>
          </a:p>
        </p:txBody>
      </p:sp>
    </p:spTree>
    <p:extLst>
      <p:ext uri="{BB962C8B-B14F-4D97-AF65-F5344CB8AC3E}">
        <p14:creationId xmlns:p14="http://schemas.microsoft.com/office/powerpoint/2010/main" val="3468480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102ABB7-889A-7573-7493-711BCE37B470}"/>
              </a:ext>
            </a:extLst>
          </p:cNvPr>
          <p:cNvGraphicFramePr>
            <a:graphicFrameLocks noGrp="1"/>
          </p:cNvGraphicFramePr>
          <p:nvPr>
            <p:ph idx="1"/>
            <p:extLst>
              <p:ext uri="{D42A27DB-BD31-4B8C-83A1-F6EECF244321}">
                <p14:modId xmlns:p14="http://schemas.microsoft.com/office/powerpoint/2010/main" val="2989529904"/>
              </p:ext>
            </p:extLst>
          </p:nvPr>
        </p:nvGraphicFramePr>
        <p:xfrm>
          <a:off x="1043492" y="1772816"/>
          <a:ext cx="6777317" cy="4059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7B7078EE-4B8B-447F-8C9B-D535ECF5DA6C}"/>
              </a:ext>
            </a:extLst>
          </p:cNvPr>
          <p:cNvSpPr>
            <a:spLocks noGrp="1"/>
          </p:cNvSpPr>
          <p:nvPr>
            <p:ph type="title"/>
          </p:nvPr>
        </p:nvSpPr>
        <p:spPr/>
        <p:txBody>
          <a:bodyPr>
            <a:normAutofit fontScale="90000"/>
          </a:bodyPr>
          <a:lstStyle/>
          <a:p>
            <a:pPr lvl="0"/>
            <a:r>
              <a:rPr lang="nl-BE" dirty="0"/>
              <a:t>Do , </a:t>
            </a:r>
            <a:r>
              <a:rPr lang="nl-BE" dirty="0" err="1"/>
              <a:t>Decide</a:t>
            </a:r>
            <a:r>
              <a:rPr lang="nl-BE" dirty="0"/>
              <a:t>, </a:t>
            </a:r>
            <a:r>
              <a:rPr lang="nl-BE" dirty="0" err="1"/>
              <a:t>Delegate</a:t>
            </a:r>
            <a:r>
              <a:rPr lang="nl-BE" dirty="0"/>
              <a:t>, Delete</a:t>
            </a:r>
            <a:endParaRPr lang="en-GB" dirty="0"/>
          </a:p>
        </p:txBody>
      </p:sp>
    </p:spTree>
    <p:extLst>
      <p:ext uri="{BB962C8B-B14F-4D97-AF65-F5344CB8AC3E}">
        <p14:creationId xmlns:p14="http://schemas.microsoft.com/office/powerpoint/2010/main" val="2217075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A03D30-3E65-6B51-EA90-2FC4647F6465}"/>
              </a:ext>
            </a:extLst>
          </p:cNvPr>
          <p:cNvSpPr>
            <a:spLocks noGrp="1"/>
          </p:cNvSpPr>
          <p:nvPr>
            <p:ph idx="1"/>
          </p:nvPr>
        </p:nvSpPr>
        <p:spPr/>
        <p:txBody>
          <a:bodyPr>
            <a:normAutofit/>
          </a:bodyPr>
          <a:lstStyle/>
          <a:p>
            <a:r>
              <a:rPr lang="fr-FR" sz="3200" b="1" dirty="0"/>
              <a:t>D</a:t>
            </a:r>
            <a:r>
              <a:rPr lang="fr-FR" dirty="0"/>
              <a:t>étruisez-le.</a:t>
            </a:r>
          </a:p>
          <a:p>
            <a:r>
              <a:rPr lang="fr-FR" sz="3200" b="1" dirty="0"/>
              <a:t>D</a:t>
            </a:r>
            <a:r>
              <a:rPr lang="fr-FR" dirty="0"/>
              <a:t>onnez-y suite immédiatement</a:t>
            </a:r>
          </a:p>
          <a:p>
            <a:r>
              <a:rPr lang="fr-FR" sz="3200" b="1" dirty="0"/>
              <a:t>D</a:t>
            </a:r>
            <a:r>
              <a:rPr lang="fr-FR" dirty="0"/>
              <a:t>éléguez-le(transfert).</a:t>
            </a:r>
          </a:p>
          <a:p>
            <a:r>
              <a:rPr lang="fr-FR" sz="3200" b="1" dirty="0"/>
              <a:t>D</a:t>
            </a:r>
            <a:r>
              <a:rPr lang="fr-FR" dirty="0"/>
              <a:t>ifférez-le </a:t>
            </a:r>
          </a:p>
        </p:txBody>
      </p:sp>
      <p:sp>
        <p:nvSpPr>
          <p:cNvPr id="3" name="Title 2">
            <a:extLst>
              <a:ext uri="{FF2B5EF4-FFF2-40B4-BE49-F238E27FC236}">
                <a16:creationId xmlns:a16="http://schemas.microsoft.com/office/drawing/2014/main" id="{036E74C3-E76F-D46D-AC82-09A37EEF86F3}"/>
              </a:ext>
            </a:extLst>
          </p:cNvPr>
          <p:cNvSpPr>
            <a:spLocks noGrp="1"/>
          </p:cNvSpPr>
          <p:nvPr>
            <p:ph type="title"/>
          </p:nvPr>
        </p:nvSpPr>
        <p:spPr/>
        <p:txBody>
          <a:bodyPr>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4000" b="1" i="0" kern="1200" baseline="0" dirty="0">
                <a:solidFill>
                  <a:schemeClr val="accent1"/>
                </a:solidFill>
                <a:effectLst/>
                <a:latin typeface="+mj-lt"/>
                <a:ea typeface="+mj-ea"/>
                <a:cs typeface="+mj-cs"/>
              </a:rPr>
              <a:t>TTC: T</a:t>
            </a:r>
            <a:r>
              <a:rPr lang="en-GB" sz="4000" b="0" i="0" kern="1200" baseline="0" dirty="0">
                <a:solidFill>
                  <a:schemeClr val="accent1"/>
                </a:solidFill>
                <a:effectLst/>
                <a:latin typeface="+mj-lt"/>
                <a:ea typeface="+mj-ea"/>
                <a:cs typeface="+mj-cs"/>
              </a:rPr>
              <a:t>oucher</a:t>
            </a:r>
            <a:r>
              <a:rPr lang="en-GB" sz="4000" b="1" i="0" kern="1200" baseline="0" dirty="0">
                <a:solidFill>
                  <a:schemeClr val="accent1"/>
                </a:solidFill>
                <a:effectLst/>
                <a:latin typeface="+mj-lt"/>
                <a:ea typeface="+mj-ea"/>
                <a:cs typeface="+mj-cs"/>
              </a:rPr>
              <a:t>-</a:t>
            </a:r>
            <a:r>
              <a:rPr lang="en-GB" sz="4000" b="1" i="0" kern="1200" baseline="0" dirty="0" err="1">
                <a:solidFill>
                  <a:schemeClr val="accent1"/>
                </a:solidFill>
                <a:effectLst/>
                <a:latin typeface="+mj-lt"/>
                <a:ea typeface="+mj-ea"/>
                <a:cs typeface="+mj-cs"/>
              </a:rPr>
              <a:t>T</a:t>
            </a:r>
            <a:r>
              <a:rPr lang="en-GB" sz="4000" b="0" i="0" kern="1200" baseline="0" dirty="0" err="1">
                <a:solidFill>
                  <a:schemeClr val="accent1"/>
                </a:solidFill>
                <a:effectLst/>
                <a:latin typeface="+mj-lt"/>
                <a:ea typeface="+mj-ea"/>
                <a:cs typeface="+mj-cs"/>
              </a:rPr>
              <a:t>raiter</a:t>
            </a:r>
            <a:r>
              <a:rPr lang="en-GB" sz="4000" b="1" i="0" kern="1200" baseline="0" dirty="0">
                <a:solidFill>
                  <a:schemeClr val="accent1"/>
                </a:solidFill>
                <a:effectLst/>
                <a:latin typeface="+mj-lt"/>
                <a:ea typeface="+mj-ea"/>
                <a:cs typeface="+mj-cs"/>
              </a:rPr>
              <a:t>-C</a:t>
            </a:r>
            <a:r>
              <a:rPr lang="en-GB" sz="4000" b="0" i="0" kern="1200" baseline="0" dirty="0">
                <a:solidFill>
                  <a:schemeClr val="accent1"/>
                </a:solidFill>
                <a:effectLst/>
                <a:latin typeface="+mj-lt"/>
                <a:ea typeface="+mj-ea"/>
                <a:cs typeface="+mj-cs"/>
              </a:rPr>
              <a:t>lasser</a:t>
            </a:r>
            <a:endParaRPr lang="en-GB" dirty="0"/>
          </a:p>
        </p:txBody>
      </p:sp>
    </p:spTree>
    <p:extLst>
      <p:ext uri="{BB962C8B-B14F-4D97-AF65-F5344CB8AC3E}">
        <p14:creationId xmlns:p14="http://schemas.microsoft.com/office/powerpoint/2010/main" val="750580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6AFA7F6-D4AF-5FAC-7098-97A19914E34D}"/>
              </a:ext>
            </a:extLst>
          </p:cNvPr>
          <p:cNvGraphicFramePr>
            <a:graphicFrameLocks noGrp="1"/>
          </p:cNvGraphicFramePr>
          <p:nvPr>
            <p:ph idx="1"/>
            <p:extLst>
              <p:ext uri="{D42A27DB-BD31-4B8C-83A1-F6EECF244321}">
                <p14:modId xmlns:p14="http://schemas.microsoft.com/office/powerpoint/2010/main" val="1559492553"/>
              </p:ext>
            </p:extLst>
          </p:nvPr>
        </p:nvGraphicFramePr>
        <p:xfrm>
          <a:off x="1043492" y="1772816"/>
          <a:ext cx="6777317" cy="4176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el 2"/>
          <p:cNvSpPr>
            <a:spLocks noGrp="1"/>
          </p:cNvSpPr>
          <p:nvPr>
            <p:ph type="title"/>
          </p:nvPr>
        </p:nvSpPr>
        <p:spPr/>
        <p:txBody>
          <a:bodyPr>
            <a:normAutofit fontScale="90000"/>
          </a:bodyPr>
          <a:lstStyle/>
          <a:p>
            <a:r>
              <a:rPr lang="nl-BE" dirty="0"/>
              <a:t>User </a:t>
            </a:r>
            <a:r>
              <a:rPr lang="nl-BE" dirty="0" err="1"/>
              <a:t>friendly-ness</a:t>
            </a:r>
            <a:endParaRPr lang="fr-BE" dirty="0"/>
          </a:p>
        </p:txBody>
      </p:sp>
    </p:spTree>
    <p:extLst>
      <p:ext uri="{BB962C8B-B14F-4D97-AF65-F5344CB8AC3E}">
        <p14:creationId xmlns:p14="http://schemas.microsoft.com/office/powerpoint/2010/main" val="3008259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6AFA7F6-D4AF-5FAC-7098-97A19914E34D}"/>
              </a:ext>
            </a:extLst>
          </p:cNvPr>
          <p:cNvGraphicFramePr>
            <a:graphicFrameLocks noGrp="1"/>
          </p:cNvGraphicFramePr>
          <p:nvPr>
            <p:ph idx="1"/>
            <p:extLst>
              <p:ext uri="{D42A27DB-BD31-4B8C-83A1-F6EECF244321}">
                <p14:modId xmlns:p14="http://schemas.microsoft.com/office/powerpoint/2010/main" val="4007181812"/>
              </p:ext>
            </p:extLst>
          </p:nvPr>
        </p:nvGraphicFramePr>
        <p:xfrm>
          <a:off x="1043492" y="1772816"/>
          <a:ext cx="6777317" cy="4176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el 2"/>
          <p:cNvSpPr>
            <a:spLocks noGrp="1"/>
          </p:cNvSpPr>
          <p:nvPr>
            <p:ph type="title"/>
          </p:nvPr>
        </p:nvSpPr>
        <p:spPr/>
        <p:txBody>
          <a:bodyPr>
            <a:normAutofit fontScale="90000"/>
          </a:bodyPr>
          <a:lstStyle/>
          <a:p>
            <a:r>
              <a:rPr lang="nl-BE" dirty="0"/>
              <a:t>Communication</a:t>
            </a:r>
            <a:endParaRPr lang="fr-BE" dirty="0"/>
          </a:p>
        </p:txBody>
      </p:sp>
    </p:spTree>
    <p:extLst>
      <p:ext uri="{BB962C8B-B14F-4D97-AF65-F5344CB8AC3E}">
        <p14:creationId xmlns:p14="http://schemas.microsoft.com/office/powerpoint/2010/main" val="2410294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Tips </a:t>
            </a:r>
            <a:r>
              <a:rPr lang="nl-BE" dirty="0" err="1"/>
              <a:t>and</a:t>
            </a:r>
            <a:r>
              <a:rPr lang="nl-BE" dirty="0"/>
              <a:t> tricks</a:t>
            </a:r>
            <a:endParaRPr lang="fr-BE" dirty="0"/>
          </a:p>
        </p:txBody>
      </p:sp>
      <p:sp>
        <p:nvSpPr>
          <p:cNvPr id="3" name="Tijdelijke aanduiding voor tekst 2"/>
          <p:cNvSpPr>
            <a:spLocks noGrp="1"/>
          </p:cNvSpPr>
          <p:nvPr>
            <p:ph type="body" idx="1"/>
          </p:nvPr>
        </p:nvSpPr>
        <p:spPr/>
        <p:txBody>
          <a:bodyPr/>
          <a:lstStyle/>
          <a:p>
            <a:endParaRPr lang="fr-BE"/>
          </a:p>
        </p:txBody>
      </p:sp>
    </p:spTree>
    <p:extLst>
      <p:ext uri="{BB962C8B-B14F-4D97-AF65-F5344CB8AC3E}">
        <p14:creationId xmlns:p14="http://schemas.microsoft.com/office/powerpoint/2010/main" val="935697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43492" y="2276872"/>
            <a:ext cx="6777317" cy="3555757"/>
          </a:xfrm>
        </p:spPr>
        <p:txBody>
          <a:bodyPr numCol="2">
            <a:normAutofit/>
          </a:bodyPr>
          <a:lstStyle/>
          <a:p>
            <a:r>
              <a:rPr lang="fr-BE" sz="2800" dirty="0" err="1"/>
              <a:t>Sending</a:t>
            </a:r>
            <a:r>
              <a:rPr lang="fr-BE" sz="2800" dirty="0"/>
              <a:t> mail</a:t>
            </a:r>
          </a:p>
          <a:p>
            <a:r>
              <a:rPr lang="fr-BE" sz="2800" dirty="0" err="1"/>
              <a:t>Receiving</a:t>
            </a:r>
            <a:r>
              <a:rPr lang="fr-BE" sz="2800" dirty="0"/>
              <a:t> &amp; Manage mails</a:t>
            </a:r>
          </a:p>
          <a:p>
            <a:r>
              <a:rPr lang="fr-BE" sz="2800" dirty="0" err="1"/>
              <a:t>Searching</a:t>
            </a:r>
            <a:r>
              <a:rPr lang="fr-BE" sz="2800" dirty="0"/>
              <a:t> mail</a:t>
            </a:r>
          </a:p>
          <a:p>
            <a:r>
              <a:rPr lang="fr-BE" sz="2800" dirty="0" err="1"/>
              <a:t>Folders</a:t>
            </a:r>
            <a:r>
              <a:rPr lang="fr-BE" sz="2800" dirty="0"/>
              <a:t> and </a:t>
            </a:r>
            <a:r>
              <a:rPr lang="fr-BE" sz="2800" dirty="0" err="1"/>
              <a:t>views</a:t>
            </a:r>
            <a:endParaRPr lang="en-GB" sz="2800" dirty="0"/>
          </a:p>
          <a:p>
            <a:r>
              <a:rPr lang="fr-BE" sz="2800" dirty="0"/>
              <a:t>Format</a:t>
            </a:r>
          </a:p>
          <a:p>
            <a:r>
              <a:rPr lang="fr-BE" sz="2800" dirty="0" err="1"/>
              <a:t>Attachments</a:t>
            </a:r>
            <a:endParaRPr lang="fr-BE" sz="2800" dirty="0"/>
          </a:p>
          <a:p>
            <a:r>
              <a:rPr lang="fr-BE" sz="2800" dirty="0" err="1"/>
              <a:t>Calendar</a:t>
            </a:r>
            <a:endParaRPr lang="fr-BE" sz="2800" dirty="0"/>
          </a:p>
          <a:p>
            <a:r>
              <a:rPr lang="fr-BE" sz="2800" dirty="0"/>
              <a:t>Contacts &amp; </a:t>
            </a:r>
            <a:r>
              <a:rPr lang="fr-BE" sz="2800" dirty="0" err="1"/>
              <a:t>Tasks</a:t>
            </a:r>
            <a:endParaRPr lang="fr-BE" sz="2800" dirty="0"/>
          </a:p>
          <a:p>
            <a:r>
              <a:rPr lang="fr-BE" sz="2800" dirty="0"/>
              <a:t>Configuration</a:t>
            </a:r>
          </a:p>
          <a:p>
            <a:r>
              <a:rPr lang="nl-BE" sz="2800" dirty="0"/>
              <a:t>Shortcuts</a:t>
            </a:r>
            <a:endParaRPr lang="fr-BE" sz="2800" dirty="0"/>
          </a:p>
          <a:p>
            <a:endParaRPr lang="en-GB" sz="2800" dirty="0"/>
          </a:p>
        </p:txBody>
      </p:sp>
      <p:sp>
        <p:nvSpPr>
          <p:cNvPr id="3" name="Title 2"/>
          <p:cNvSpPr>
            <a:spLocks noGrp="1"/>
          </p:cNvSpPr>
          <p:nvPr>
            <p:ph type="title"/>
          </p:nvPr>
        </p:nvSpPr>
        <p:spPr/>
        <p:txBody>
          <a:bodyPr>
            <a:normAutofit fontScale="90000"/>
          </a:bodyPr>
          <a:lstStyle/>
          <a:p>
            <a:r>
              <a:rPr lang="fr-BE" dirty="0"/>
              <a:t>Tips and Tricks Topics</a:t>
            </a:r>
            <a:endParaRPr lang="en-GB" dirty="0"/>
          </a:p>
        </p:txBody>
      </p:sp>
    </p:spTree>
    <p:extLst>
      <p:ext uri="{BB962C8B-B14F-4D97-AF65-F5344CB8AC3E}">
        <p14:creationId xmlns:p14="http://schemas.microsoft.com/office/powerpoint/2010/main" val="3330185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772816"/>
            <a:ext cx="7128908" cy="4464496"/>
          </a:xfrm>
        </p:spPr>
        <p:txBody>
          <a:bodyPr numCol="2">
            <a:normAutofit fontScale="77500" lnSpcReduction="20000"/>
          </a:bodyPr>
          <a:lstStyle/>
          <a:p>
            <a:r>
              <a:rPr lang="fr-BE" dirty="0" err="1"/>
              <a:t>Bcc</a:t>
            </a:r>
            <a:r>
              <a:rPr lang="fr-BE" dirty="0"/>
              <a:t>: </a:t>
            </a:r>
            <a:r>
              <a:rPr lang="fr-BE" dirty="0" err="1"/>
              <a:t>field</a:t>
            </a:r>
            <a:endParaRPr lang="fr-BE" dirty="0"/>
          </a:p>
          <a:p>
            <a:r>
              <a:rPr lang="fr-BE" dirty="0" err="1"/>
              <a:t>Recall</a:t>
            </a:r>
            <a:r>
              <a:rPr lang="fr-BE" dirty="0"/>
              <a:t> a message</a:t>
            </a:r>
          </a:p>
          <a:p>
            <a:r>
              <a:rPr lang="fr-BE" dirty="0" err="1"/>
              <a:t>Resend</a:t>
            </a:r>
            <a:r>
              <a:rPr lang="fr-BE" dirty="0"/>
              <a:t> a message</a:t>
            </a:r>
          </a:p>
          <a:p>
            <a:r>
              <a:rPr lang="fr-BE" dirty="0"/>
              <a:t>Options to html/</a:t>
            </a:r>
            <a:r>
              <a:rPr lang="fr-BE" dirty="0" err="1"/>
              <a:t>text</a:t>
            </a:r>
            <a:r>
              <a:rPr lang="fr-BE" dirty="0"/>
              <a:t>/</a:t>
            </a:r>
            <a:r>
              <a:rPr lang="fr-BE" dirty="0" err="1"/>
              <a:t>rtf</a:t>
            </a:r>
            <a:r>
              <a:rPr lang="fr-BE" dirty="0"/>
              <a:t> mail</a:t>
            </a:r>
          </a:p>
          <a:p>
            <a:r>
              <a:rPr lang="fr-BE" dirty="0" err="1"/>
              <a:t>Ctrl+K</a:t>
            </a:r>
            <a:r>
              <a:rPr lang="fr-BE" dirty="0"/>
              <a:t> to </a:t>
            </a:r>
            <a:r>
              <a:rPr lang="fr-BE" dirty="0" err="1"/>
              <a:t>search</a:t>
            </a:r>
            <a:r>
              <a:rPr lang="fr-BE" dirty="0"/>
              <a:t> contact and </a:t>
            </a:r>
            <a:r>
              <a:rPr lang="fr-BE" dirty="0" err="1"/>
              <a:t>obtain</a:t>
            </a:r>
            <a:r>
              <a:rPr lang="fr-BE" dirty="0"/>
              <a:t> suggestions</a:t>
            </a:r>
          </a:p>
          <a:p>
            <a:r>
              <a:rPr lang="fr-BE" dirty="0"/>
              <a:t>Suggestions of </a:t>
            </a:r>
            <a:r>
              <a:rPr lang="fr-BE" dirty="0" err="1"/>
              <a:t>names</a:t>
            </a:r>
            <a:r>
              <a:rPr lang="fr-BE" dirty="0"/>
              <a:t>: </a:t>
            </a:r>
            <a:r>
              <a:rPr lang="fr-BE" dirty="0" err="1"/>
              <a:t>remove</a:t>
            </a:r>
            <a:r>
              <a:rPr lang="fr-BE" dirty="0"/>
              <a:t> </a:t>
            </a:r>
            <a:r>
              <a:rPr lang="fr-BE" dirty="0" err="1"/>
              <a:t>names</a:t>
            </a:r>
            <a:r>
              <a:rPr lang="fr-BE" dirty="0"/>
              <a:t> &amp; import </a:t>
            </a:r>
            <a:r>
              <a:rPr lang="fr-BE" dirty="0" err="1"/>
              <a:t>from</a:t>
            </a:r>
            <a:r>
              <a:rPr lang="fr-BE" dirty="0"/>
              <a:t> *,nk2 file</a:t>
            </a:r>
          </a:p>
          <a:p>
            <a:r>
              <a:rPr lang="fr-BE" dirty="0" err="1"/>
              <a:t>Sending</a:t>
            </a:r>
            <a:r>
              <a:rPr lang="fr-BE" dirty="0"/>
              <a:t> messages to </a:t>
            </a:r>
            <a:r>
              <a:rPr lang="fr-BE" dirty="0" err="1"/>
              <a:t>categorized</a:t>
            </a:r>
            <a:r>
              <a:rPr lang="fr-BE" dirty="0"/>
              <a:t> contacts</a:t>
            </a:r>
          </a:p>
          <a:p>
            <a:r>
              <a:rPr lang="en-GB" dirty="0"/>
              <a:t>Delayed delivery – rule for delayed delivery</a:t>
            </a:r>
          </a:p>
          <a:p>
            <a:r>
              <a:rPr lang="fr-BE" dirty="0"/>
              <a:t>Replies to </a:t>
            </a:r>
            <a:r>
              <a:rPr lang="fr-BE" dirty="0" err="1"/>
              <a:t>another</a:t>
            </a:r>
            <a:r>
              <a:rPr lang="fr-BE" dirty="0"/>
              <a:t> </a:t>
            </a:r>
            <a:r>
              <a:rPr lang="fr-BE" dirty="0" err="1"/>
              <a:t>account</a:t>
            </a:r>
            <a:r>
              <a:rPr lang="fr-BE" dirty="0"/>
              <a:t> via </a:t>
            </a:r>
            <a:r>
              <a:rPr lang="fr-BE" dirty="0" err="1"/>
              <a:t>delivery</a:t>
            </a:r>
            <a:r>
              <a:rPr lang="fr-BE" dirty="0"/>
              <a:t> options, or via </a:t>
            </a:r>
            <a:r>
              <a:rPr lang="fr-BE" dirty="0" err="1"/>
              <a:t>From</a:t>
            </a:r>
            <a:r>
              <a:rPr lang="fr-BE" dirty="0"/>
              <a:t> </a:t>
            </a:r>
            <a:r>
              <a:rPr lang="fr-BE" dirty="0" err="1"/>
              <a:t>field</a:t>
            </a:r>
            <a:endParaRPr lang="fr-BE" dirty="0"/>
          </a:p>
          <a:p>
            <a:r>
              <a:rPr lang="en-GB" dirty="0"/>
              <a:t>Automatically Cc: All Mail You Send in Outlook with rule</a:t>
            </a:r>
          </a:p>
          <a:p>
            <a:r>
              <a:rPr lang="fr-BE" dirty="0" err="1"/>
              <a:t>Voting</a:t>
            </a:r>
            <a:r>
              <a:rPr lang="fr-BE" dirty="0"/>
              <a:t> buttons</a:t>
            </a:r>
          </a:p>
          <a:p>
            <a:r>
              <a:rPr lang="fr-BE" dirty="0" err="1"/>
              <a:t>Automatically</a:t>
            </a:r>
            <a:r>
              <a:rPr lang="fr-BE" dirty="0"/>
              <a:t> close emails </a:t>
            </a:r>
            <a:r>
              <a:rPr lang="fr-BE" dirty="0" err="1"/>
              <a:t>after</a:t>
            </a:r>
            <a:r>
              <a:rPr lang="fr-BE" dirty="0"/>
              <a:t> </a:t>
            </a:r>
            <a:r>
              <a:rPr lang="fr-BE" dirty="0" err="1"/>
              <a:t>replying</a:t>
            </a:r>
            <a:r>
              <a:rPr lang="fr-BE" dirty="0"/>
              <a:t> or handling</a:t>
            </a:r>
          </a:p>
          <a:p>
            <a:r>
              <a:rPr lang="fr-BE" dirty="0" err="1"/>
              <a:t>Add</a:t>
            </a:r>
            <a:r>
              <a:rPr lang="fr-BE" dirty="0"/>
              <a:t> signatures</a:t>
            </a:r>
          </a:p>
          <a:p>
            <a:r>
              <a:rPr lang="fr-BE" dirty="0"/>
              <a:t>Use of quick parts / </a:t>
            </a:r>
            <a:r>
              <a:rPr lang="fr-BE" dirty="0" err="1"/>
              <a:t>autotext</a:t>
            </a:r>
            <a:endParaRPr lang="fr-BE" dirty="0"/>
          </a:p>
          <a:p>
            <a:r>
              <a:rPr lang="fr-BE" dirty="0"/>
              <a:t>Ctrl + Enter to </a:t>
            </a:r>
            <a:r>
              <a:rPr lang="fr-BE" dirty="0" err="1"/>
              <a:t>send</a:t>
            </a:r>
            <a:r>
              <a:rPr lang="fr-BE" dirty="0"/>
              <a:t> mail</a:t>
            </a:r>
          </a:p>
          <a:p>
            <a:r>
              <a:rPr lang="fr-BE" dirty="0">
                <a:hlinkClick r:id="rId3"/>
              </a:rPr>
              <a:t>http://verify-email.org/</a:t>
            </a:r>
            <a:r>
              <a:rPr lang="fr-BE" dirty="0"/>
              <a:t> to check </a:t>
            </a:r>
            <a:r>
              <a:rPr lang="fr-BE" dirty="0" err="1"/>
              <a:t>mailbox</a:t>
            </a:r>
            <a:r>
              <a:rPr lang="fr-BE" dirty="0"/>
              <a:t> existence</a:t>
            </a:r>
          </a:p>
          <a:p>
            <a:r>
              <a:rPr lang="fr-BE" dirty="0" err="1"/>
              <a:t>Using</a:t>
            </a:r>
            <a:r>
              <a:rPr lang="fr-BE" dirty="0"/>
              <a:t> </a:t>
            </a:r>
            <a:r>
              <a:rPr lang="fr-BE" dirty="0" err="1"/>
              <a:t>templates</a:t>
            </a:r>
            <a:endParaRPr lang="fr-BE" dirty="0"/>
          </a:p>
          <a:p>
            <a:endParaRPr lang="fr-BE" dirty="0"/>
          </a:p>
        </p:txBody>
      </p:sp>
      <p:sp>
        <p:nvSpPr>
          <p:cNvPr id="2" name="Title 1"/>
          <p:cNvSpPr>
            <a:spLocks noGrp="1"/>
          </p:cNvSpPr>
          <p:nvPr>
            <p:ph type="title"/>
          </p:nvPr>
        </p:nvSpPr>
        <p:spPr/>
        <p:txBody>
          <a:bodyPr>
            <a:normAutofit fontScale="90000"/>
          </a:bodyPr>
          <a:lstStyle/>
          <a:p>
            <a:r>
              <a:rPr lang="fr-BE"/>
              <a:t>Sending mail</a:t>
            </a:r>
            <a:endParaRPr lang="fr-BE" dirty="0"/>
          </a:p>
        </p:txBody>
      </p:sp>
    </p:spTree>
    <p:extLst>
      <p:ext uri="{BB962C8B-B14F-4D97-AF65-F5344CB8AC3E}">
        <p14:creationId xmlns:p14="http://schemas.microsoft.com/office/powerpoint/2010/main" val="63516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accent1"/>
                                      </p:to>
                                    </p:animClr>
                                  </p:sub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chemeClr val="accent1"/>
                                      </p:to>
                                    </p:animClr>
                                  </p:sub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chemeClr val="accent1"/>
                                      </p:to>
                                    </p:animClr>
                                  </p:sub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subTnLst>
                                    <p:animClr clrSpc="rgb" dir="cw">
                                      <p:cBhvr override="childStyle">
                                        <p:cTn dur="1" fill="hold" display="0" masterRel="nextClick" afterEffect="1"/>
                                        <p:tgtEl>
                                          <p:spTgt spid="3">
                                            <p:txEl>
                                              <p:pRg st="7" end="7"/>
                                            </p:txEl>
                                          </p:spTgt>
                                        </p:tgtEl>
                                        <p:attrNameLst>
                                          <p:attrName>ppt_c</p:attrName>
                                        </p:attrNameLst>
                                      </p:cBhvr>
                                      <p:to>
                                        <a:schemeClr val="accent1"/>
                                      </p:to>
                                    </p:animClr>
                                  </p:sub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subTnLst>
                                    <p:animClr clrSpc="rgb" dir="cw">
                                      <p:cBhvr override="childStyle">
                                        <p:cTn dur="1" fill="hold" display="0" masterRel="nextClick" afterEffect="1"/>
                                        <p:tgtEl>
                                          <p:spTgt spid="3">
                                            <p:txEl>
                                              <p:pRg st="8" end="8"/>
                                            </p:txEl>
                                          </p:spTgt>
                                        </p:tgtEl>
                                        <p:attrNameLst>
                                          <p:attrName>ppt_c</p:attrName>
                                        </p:attrNameLst>
                                      </p:cBhvr>
                                      <p:to>
                                        <a:schemeClr val="accent1"/>
                                      </p:to>
                                    </p:animClr>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subTnLst>
                                    <p:animClr clrSpc="rgb" dir="cw">
                                      <p:cBhvr override="childStyle">
                                        <p:cTn dur="1" fill="hold" display="0" masterRel="nextClick" afterEffect="1"/>
                                        <p:tgtEl>
                                          <p:spTgt spid="3">
                                            <p:txEl>
                                              <p:pRg st="9" end="9"/>
                                            </p:txEl>
                                          </p:spTgt>
                                        </p:tgtEl>
                                        <p:attrNameLst>
                                          <p:attrName>ppt_c</p:attrName>
                                        </p:attrNameLst>
                                      </p:cBhvr>
                                      <p:to>
                                        <a:schemeClr val="accent1"/>
                                      </p:to>
                                    </p:animClr>
                                  </p:subTnLst>
                                </p:cTn>
                              </p:par>
                              <p:par>
                                <p:cTn id="41" presetID="10" presetClass="entr" presetSubtype="0"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subTnLst>
                                    <p:animClr clrSpc="rgb" dir="cw">
                                      <p:cBhvr override="childStyle">
                                        <p:cTn dur="1" fill="hold" display="0" masterRel="nextClick" afterEffect="1"/>
                                        <p:tgtEl>
                                          <p:spTgt spid="3">
                                            <p:txEl>
                                              <p:pRg st="10" end="10"/>
                                            </p:txEl>
                                          </p:spTgt>
                                        </p:tgtEl>
                                        <p:attrNameLst>
                                          <p:attrName>ppt_c</p:attrName>
                                        </p:attrNameLst>
                                      </p:cBhvr>
                                      <p:to>
                                        <a:schemeClr val="accent1"/>
                                      </p:to>
                                    </p:animClr>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fade">
                                      <p:cBhvr>
                                        <p:cTn id="48" dur="500"/>
                                        <p:tgtEl>
                                          <p:spTgt spid="3">
                                            <p:txEl>
                                              <p:pRg st="11" end="11"/>
                                            </p:txEl>
                                          </p:spTgt>
                                        </p:tgtEl>
                                      </p:cBhvr>
                                    </p:animEffect>
                                  </p:childTnLst>
                                  <p:subTnLst>
                                    <p:animClr clrSpc="rgb" dir="cw">
                                      <p:cBhvr override="childStyle">
                                        <p:cTn dur="1" fill="hold" display="0" masterRel="nextClick" afterEffect="1"/>
                                        <p:tgtEl>
                                          <p:spTgt spid="3">
                                            <p:txEl>
                                              <p:pRg st="11" end="11"/>
                                            </p:txEl>
                                          </p:spTgt>
                                        </p:tgtEl>
                                        <p:attrNameLst>
                                          <p:attrName>ppt_c</p:attrName>
                                        </p:attrNameLst>
                                      </p:cBhvr>
                                      <p:to>
                                        <a:schemeClr val="accent1"/>
                                      </p:to>
                                    </p:animClr>
                                  </p:subTnLst>
                                </p:cTn>
                              </p:par>
                              <p:par>
                                <p:cTn id="49" presetID="10" presetClass="entr" presetSubtype="0" fill="hold" grpId="0"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Effect transition="in" filter="fade">
                                      <p:cBhvr>
                                        <p:cTn id="51" dur="500"/>
                                        <p:tgtEl>
                                          <p:spTgt spid="3">
                                            <p:txEl>
                                              <p:pRg st="12" end="12"/>
                                            </p:txEl>
                                          </p:spTgt>
                                        </p:tgtEl>
                                      </p:cBhvr>
                                    </p:animEffect>
                                  </p:childTnLst>
                                  <p:subTnLst>
                                    <p:animClr clrSpc="rgb" dir="cw">
                                      <p:cBhvr override="childStyle">
                                        <p:cTn dur="1" fill="hold" display="0" masterRel="nextClick" afterEffect="1"/>
                                        <p:tgtEl>
                                          <p:spTgt spid="3">
                                            <p:txEl>
                                              <p:pRg st="12" end="12"/>
                                            </p:txEl>
                                          </p:spTgt>
                                        </p:tgtEl>
                                        <p:attrNameLst>
                                          <p:attrName>ppt_c</p:attrName>
                                        </p:attrNameLst>
                                      </p:cBhvr>
                                      <p:to>
                                        <a:schemeClr val="accent1"/>
                                      </p:to>
                                    </p:animClr>
                                  </p:subTnLst>
                                </p:cTn>
                              </p:par>
                              <p:par>
                                <p:cTn id="52" presetID="10" presetClass="entr" presetSubtype="0" fill="hold" grpId="0" nodeType="withEffect">
                                  <p:stCondLst>
                                    <p:cond delay="0"/>
                                  </p:stCondLst>
                                  <p:childTnLst>
                                    <p:set>
                                      <p:cBhvr>
                                        <p:cTn id="53" dur="1" fill="hold">
                                          <p:stCondLst>
                                            <p:cond delay="0"/>
                                          </p:stCondLst>
                                        </p:cTn>
                                        <p:tgtEl>
                                          <p:spTgt spid="3">
                                            <p:txEl>
                                              <p:pRg st="13" end="13"/>
                                            </p:txEl>
                                          </p:spTgt>
                                        </p:tgtEl>
                                        <p:attrNameLst>
                                          <p:attrName>style.visibility</p:attrName>
                                        </p:attrNameLst>
                                      </p:cBhvr>
                                      <p:to>
                                        <p:strVal val="visible"/>
                                      </p:to>
                                    </p:set>
                                    <p:animEffect transition="in" filter="fade">
                                      <p:cBhvr>
                                        <p:cTn id="54" dur="500"/>
                                        <p:tgtEl>
                                          <p:spTgt spid="3">
                                            <p:txEl>
                                              <p:pRg st="13" end="13"/>
                                            </p:txEl>
                                          </p:spTgt>
                                        </p:tgtEl>
                                      </p:cBhvr>
                                    </p:animEffect>
                                  </p:childTnLst>
                                  <p:subTnLst>
                                    <p:animClr clrSpc="rgb" dir="cw">
                                      <p:cBhvr override="childStyle">
                                        <p:cTn dur="1" fill="hold" display="0" masterRel="nextClick" afterEffect="1"/>
                                        <p:tgtEl>
                                          <p:spTgt spid="3">
                                            <p:txEl>
                                              <p:pRg st="13" end="13"/>
                                            </p:txEl>
                                          </p:spTgt>
                                        </p:tgtEl>
                                        <p:attrNameLst>
                                          <p:attrName>ppt_c</p:attrName>
                                        </p:attrNameLst>
                                      </p:cBhvr>
                                      <p:to>
                                        <a:schemeClr val="accent1"/>
                                      </p:to>
                                    </p:animClr>
                                  </p:sub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animEffect transition="in" filter="fade">
                                      <p:cBhvr>
                                        <p:cTn id="59" dur="500"/>
                                        <p:tgtEl>
                                          <p:spTgt spid="3">
                                            <p:txEl>
                                              <p:pRg st="14" end="14"/>
                                            </p:txEl>
                                          </p:spTgt>
                                        </p:tgtEl>
                                      </p:cBhvr>
                                    </p:animEffect>
                                  </p:childTnLst>
                                  <p:subTnLst>
                                    <p:animClr clrSpc="rgb" dir="cw">
                                      <p:cBhvr override="childStyle">
                                        <p:cTn dur="1" fill="hold" display="0" masterRel="nextClick" afterEffect="1"/>
                                        <p:tgtEl>
                                          <p:spTgt spid="3">
                                            <p:txEl>
                                              <p:pRg st="14" end="14"/>
                                            </p:txEl>
                                          </p:spTgt>
                                        </p:tgtEl>
                                        <p:attrNameLst>
                                          <p:attrName>ppt_c</p:attrName>
                                        </p:attrNameLst>
                                      </p:cBhvr>
                                      <p:to>
                                        <a:schemeClr val="accent1"/>
                                      </p:to>
                                    </p:animClr>
                                  </p:sub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
                                            <p:txEl>
                                              <p:pRg st="15" end="15"/>
                                            </p:txEl>
                                          </p:spTgt>
                                        </p:tgtEl>
                                        <p:attrNameLst>
                                          <p:attrName>style.visibility</p:attrName>
                                        </p:attrNameLst>
                                      </p:cBhvr>
                                      <p:to>
                                        <p:strVal val="visible"/>
                                      </p:to>
                                    </p:set>
                                    <p:animEffect transition="in" filter="fade">
                                      <p:cBhvr>
                                        <p:cTn id="64" dur="500"/>
                                        <p:tgtEl>
                                          <p:spTgt spid="3">
                                            <p:txEl>
                                              <p:pRg st="15" end="15"/>
                                            </p:txEl>
                                          </p:spTgt>
                                        </p:tgtEl>
                                      </p:cBhvr>
                                    </p:animEffect>
                                  </p:childTnLst>
                                  <p:subTnLst>
                                    <p:animClr clrSpc="rgb" dir="cw">
                                      <p:cBhvr override="childStyle">
                                        <p:cTn dur="1" fill="hold" display="0" masterRel="nextClick" afterEffect="1"/>
                                        <p:tgtEl>
                                          <p:spTgt spid="3">
                                            <p:txEl>
                                              <p:pRg st="15" end="15"/>
                                            </p:txEl>
                                          </p:spTgt>
                                        </p:tgtEl>
                                        <p:attrNameLst>
                                          <p:attrName>ppt_c</p:attrName>
                                        </p:attrNameLst>
                                      </p:cBhvr>
                                      <p:to>
                                        <a:schemeClr val="accent1"/>
                                      </p:to>
                                    </p:animClr>
                                  </p:sub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
                                            <p:txEl>
                                              <p:pRg st="16" end="16"/>
                                            </p:txEl>
                                          </p:spTgt>
                                        </p:tgtEl>
                                        <p:attrNameLst>
                                          <p:attrName>style.visibility</p:attrName>
                                        </p:attrNameLst>
                                      </p:cBhvr>
                                      <p:to>
                                        <p:strVal val="visible"/>
                                      </p:to>
                                    </p:set>
                                    <p:animEffect transition="in" filter="fade">
                                      <p:cBhvr>
                                        <p:cTn id="69" dur="500"/>
                                        <p:tgtEl>
                                          <p:spTgt spid="3">
                                            <p:txEl>
                                              <p:pRg st="16" end="16"/>
                                            </p:txEl>
                                          </p:spTgt>
                                        </p:tgtEl>
                                      </p:cBhvr>
                                    </p:animEffect>
                                  </p:childTnLst>
                                  <p:subTnLst>
                                    <p:animClr clrSpc="rgb" dir="cw">
                                      <p:cBhvr override="childStyle">
                                        <p:cTn dur="1" fill="hold" display="0" masterRel="nextClick" afterEffect="1"/>
                                        <p:tgtEl>
                                          <p:spTgt spid="3">
                                            <p:txEl>
                                              <p:pRg st="16" end="16"/>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772816"/>
            <a:ext cx="6777317" cy="4176464"/>
          </a:xfrm>
        </p:spPr>
        <p:txBody>
          <a:bodyPr>
            <a:normAutofit fontScale="70000" lnSpcReduction="20000"/>
          </a:bodyPr>
          <a:lstStyle/>
          <a:p>
            <a:r>
              <a:rPr lang="fr-BE" dirty="0"/>
              <a:t>F9 – </a:t>
            </a:r>
            <a:r>
              <a:rPr lang="fr-BE" dirty="0" err="1"/>
              <a:t>send</a:t>
            </a:r>
            <a:r>
              <a:rPr lang="fr-BE" dirty="0"/>
              <a:t> and </a:t>
            </a:r>
            <a:r>
              <a:rPr lang="fr-BE" dirty="0" err="1"/>
              <a:t>receive</a:t>
            </a:r>
            <a:endParaRPr lang="fr-BE" dirty="0"/>
          </a:p>
          <a:p>
            <a:pPr lvl="0"/>
            <a:r>
              <a:rPr lang="fr-BE" dirty="0"/>
              <a:t>Drag and drop a mail to </a:t>
            </a:r>
            <a:r>
              <a:rPr lang="fr-BE" dirty="0" err="1"/>
              <a:t>another</a:t>
            </a:r>
            <a:r>
              <a:rPr lang="fr-BE" dirty="0"/>
              <a:t> </a:t>
            </a:r>
            <a:r>
              <a:rPr lang="fr-BE" dirty="0" err="1"/>
              <a:t>folder</a:t>
            </a:r>
            <a:endParaRPr lang="fr-BE" dirty="0"/>
          </a:p>
          <a:p>
            <a:pPr lvl="0"/>
            <a:r>
              <a:rPr lang="fr-BE" dirty="0"/>
              <a:t>Save as file, </a:t>
            </a:r>
            <a:r>
              <a:rPr lang="fr-BE" dirty="0" err="1"/>
              <a:t>msg</a:t>
            </a:r>
            <a:r>
              <a:rPr lang="fr-BE" dirty="0"/>
              <a:t> format – multiple messages to </a:t>
            </a:r>
            <a:r>
              <a:rPr lang="fr-BE" dirty="0" err="1"/>
              <a:t>folder</a:t>
            </a:r>
            <a:endParaRPr lang="fr-BE" dirty="0"/>
          </a:p>
          <a:p>
            <a:pPr lvl="0"/>
            <a:r>
              <a:rPr lang="fr-BE" dirty="0"/>
              <a:t>Quick click to </a:t>
            </a:r>
            <a:r>
              <a:rPr lang="fr-BE" dirty="0" err="1"/>
              <a:t>follow</a:t>
            </a:r>
            <a:r>
              <a:rPr lang="fr-BE" dirty="0"/>
              <a:t> up or to </a:t>
            </a:r>
            <a:r>
              <a:rPr lang="fr-BE" dirty="0" err="1"/>
              <a:t>allocate</a:t>
            </a:r>
            <a:r>
              <a:rPr lang="fr-BE" dirty="0"/>
              <a:t> </a:t>
            </a:r>
            <a:r>
              <a:rPr lang="fr-BE" dirty="0" err="1"/>
              <a:t>categories</a:t>
            </a:r>
            <a:endParaRPr lang="fr-BE" dirty="0"/>
          </a:p>
          <a:p>
            <a:r>
              <a:rPr lang="en-GB" dirty="0"/>
              <a:t>Highlight messages that have only you in the To: line. – conditional formatting</a:t>
            </a:r>
            <a:endParaRPr lang="fr-BE" dirty="0"/>
          </a:p>
          <a:p>
            <a:pPr lvl="0"/>
            <a:r>
              <a:rPr lang="fr-BE" dirty="0" err="1"/>
              <a:t>Add</a:t>
            </a:r>
            <a:r>
              <a:rPr lang="fr-BE" dirty="0"/>
              <a:t> </a:t>
            </a:r>
            <a:r>
              <a:rPr lang="fr-BE" dirty="0" err="1"/>
              <a:t>reminder</a:t>
            </a:r>
            <a:endParaRPr lang="fr-BE" dirty="0"/>
          </a:p>
          <a:p>
            <a:pPr lvl="0"/>
            <a:r>
              <a:rPr lang="fr-BE" dirty="0" err="1"/>
              <a:t>Permanently</a:t>
            </a:r>
            <a:r>
              <a:rPr lang="fr-BE" dirty="0"/>
              <a:t> </a:t>
            </a:r>
            <a:r>
              <a:rPr lang="fr-BE" dirty="0" err="1"/>
              <a:t>delete</a:t>
            </a:r>
            <a:r>
              <a:rPr lang="fr-BE" dirty="0"/>
              <a:t> mails  right </a:t>
            </a:r>
            <a:r>
              <a:rPr lang="fr-BE" dirty="0" err="1"/>
              <a:t>away</a:t>
            </a:r>
            <a:r>
              <a:rPr lang="fr-BE" dirty="0"/>
              <a:t> </a:t>
            </a:r>
            <a:r>
              <a:rPr lang="fr-BE" dirty="0" err="1"/>
              <a:t>with</a:t>
            </a:r>
            <a:r>
              <a:rPr lang="fr-BE" dirty="0"/>
              <a:t>  SHFT </a:t>
            </a:r>
          </a:p>
          <a:p>
            <a:r>
              <a:rPr lang="fr-BE" dirty="0"/>
              <a:t>Mark as </a:t>
            </a:r>
            <a:r>
              <a:rPr lang="fr-BE" dirty="0" err="1"/>
              <a:t>read</a:t>
            </a:r>
            <a:r>
              <a:rPr lang="fr-BE" dirty="0"/>
              <a:t> </a:t>
            </a:r>
            <a:r>
              <a:rPr lang="fr-BE" dirty="0" err="1"/>
              <a:t>after</a:t>
            </a:r>
            <a:r>
              <a:rPr lang="fr-BE" dirty="0"/>
              <a:t> x seconds ; navigation pane options</a:t>
            </a:r>
          </a:p>
          <a:p>
            <a:pPr lvl="0"/>
            <a:r>
              <a:rPr lang="fr-BE" dirty="0" err="1"/>
              <a:t>Assign</a:t>
            </a:r>
            <a:r>
              <a:rPr lang="fr-BE" dirty="0"/>
              <a:t> </a:t>
            </a:r>
            <a:r>
              <a:rPr lang="fr-BE" dirty="0" err="1"/>
              <a:t>categories</a:t>
            </a:r>
            <a:r>
              <a:rPr lang="fr-BE" dirty="0"/>
              <a:t> </a:t>
            </a:r>
            <a:r>
              <a:rPr lang="fr-BE" dirty="0" err="1"/>
              <a:t>through</a:t>
            </a:r>
            <a:r>
              <a:rPr lang="fr-BE" dirty="0"/>
              <a:t> </a:t>
            </a:r>
            <a:r>
              <a:rPr lang="fr-BE" dirty="0" err="1"/>
              <a:t>rules</a:t>
            </a:r>
            <a:endParaRPr lang="fr-BE" dirty="0"/>
          </a:p>
          <a:p>
            <a:pPr lvl="0"/>
            <a:r>
              <a:rPr lang="fr-BE" dirty="0" err="1"/>
              <a:t>Rules</a:t>
            </a:r>
            <a:r>
              <a:rPr lang="fr-BE" dirty="0"/>
              <a:t> on out of office</a:t>
            </a:r>
          </a:p>
          <a:p>
            <a:pPr lvl="0"/>
            <a:r>
              <a:rPr lang="fr-BE" dirty="0"/>
              <a:t>Auto Archive</a:t>
            </a:r>
          </a:p>
          <a:p>
            <a:pPr lvl="0"/>
            <a:r>
              <a:rPr lang="fr-BE" dirty="0" err="1"/>
              <a:t>Print</a:t>
            </a:r>
            <a:r>
              <a:rPr lang="fr-BE" dirty="0"/>
              <a:t> part of a mail – </a:t>
            </a:r>
            <a:r>
              <a:rPr lang="fr-BE" dirty="0" err="1"/>
              <a:t>edit</a:t>
            </a:r>
            <a:r>
              <a:rPr lang="fr-BE" dirty="0"/>
              <a:t> the mail first</a:t>
            </a:r>
          </a:p>
          <a:p>
            <a:pPr lvl="0"/>
            <a:r>
              <a:rPr lang="fr-BE" dirty="0" err="1"/>
              <a:t>Ctrl-Shft+V</a:t>
            </a:r>
            <a:r>
              <a:rPr lang="fr-BE" dirty="0"/>
              <a:t> : short </a:t>
            </a:r>
            <a:r>
              <a:rPr lang="fr-BE" dirty="0" err="1"/>
              <a:t>cut</a:t>
            </a:r>
            <a:r>
              <a:rPr lang="fr-BE" dirty="0"/>
              <a:t> to move </a:t>
            </a:r>
            <a:r>
              <a:rPr lang="fr-BE" dirty="0" err="1"/>
              <a:t>folders</a:t>
            </a:r>
            <a:endParaRPr lang="fr-BE" dirty="0"/>
          </a:p>
          <a:p>
            <a:pPr lvl="0"/>
            <a:r>
              <a:rPr lang="fr-BE" dirty="0" err="1"/>
              <a:t>Quicksteps</a:t>
            </a:r>
            <a:endParaRPr lang="fr-BE" dirty="0"/>
          </a:p>
          <a:p>
            <a:pPr lvl="0"/>
            <a:r>
              <a:rPr lang="fr-BE" dirty="0"/>
              <a:t>Buttons to </a:t>
            </a:r>
            <a:r>
              <a:rPr lang="fr-BE" dirty="0" err="1"/>
              <a:t>automatically</a:t>
            </a:r>
            <a:r>
              <a:rPr lang="fr-BE" dirty="0"/>
              <a:t> move messages to </a:t>
            </a:r>
            <a:r>
              <a:rPr lang="fr-BE" dirty="0" err="1"/>
              <a:t>folders</a:t>
            </a:r>
            <a:r>
              <a:rPr lang="fr-BE" dirty="0"/>
              <a:t> (VBA)</a:t>
            </a:r>
          </a:p>
        </p:txBody>
      </p:sp>
      <p:sp>
        <p:nvSpPr>
          <p:cNvPr id="2" name="Title 1"/>
          <p:cNvSpPr>
            <a:spLocks noGrp="1"/>
          </p:cNvSpPr>
          <p:nvPr>
            <p:ph type="title"/>
          </p:nvPr>
        </p:nvSpPr>
        <p:spPr/>
        <p:txBody>
          <a:bodyPr>
            <a:normAutofit fontScale="90000"/>
          </a:bodyPr>
          <a:lstStyle/>
          <a:p>
            <a:r>
              <a:rPr lang="fr-BE"/>
              <a:t>Receiving &amp; Manage mails</a:t>
            </a:r>
            <a:endParaRPr lang="fr-BE" dirty="0"/>
          </a:p>
        </p:txBody>
      </p:sp>
    </p:spTree>
    <p:extLst>
      <p:ext uri="{BB962C8B-B14F-4D97-AF65-F5344CB8AC3E}">
        <p14:creationId xmlns:p14="http://schemas.microsoft.com/office/powerpoint/2010/main" val="3003102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BE" dirty="0"/>
              <a:t>Use </a:t>
            </a:r>
            <a:r>
              <a:rPr lang="fr-BE" dirty="0" err="1"/>
              <a:t>search</a:t>
            </a:r>
            <a:r>
              <a:rPr lang="fr-BE" dirty="0"/>
              <a:t> </a:t>
            </a:r>
            <a:r>
              <a:rPr lang="fr-BE" dirty="0" err="1"/>
              <a:t>folders</a:t>
            </a:r>
            <a:endParaRPr lang="fr-BE" dirty="0"/>
          </a:p>
          <a:p>
            <a:r>
              <a:rPr lang="fr-BE" dirty="0" err="1"/>
              <a:t>Find</a:t>
            </a:r>
            <a:r>
              <a:rPr lang="fr-BE" dirty="0"/>
              <a:t> mails </a:t>
            </a:r>
            <a:r>
              <a:rPr lang="fr-BE" dirty="0" err="1"/>
              <a:t>from</a:t>
            </a:r>
            <a:r>
              <a:rPr lang="fr-BE" dirty="0"/>
              <a:t> </a:t>
            </a:r>
            <a:r>
              <a:rPr lang="fr-BE" dirty="0" err="1"/>
              <a:t>same</a:t>
            </a:r>
            <a:r>
              <a:rPr lang="fr-BE" dirty="0"/>
              <a:t> </a:t>
            </a:r>
            <a:r>
              <a:rPr lang="fr-BE" dirty="0" err="1"/>
              <a:t>sender</a:t>
            </a:r>
            <a:endParaRPr lang="fr-BE" dirty="0"/>
          </a:p>
          <a:p>
            <a:r>
              <a:rPr lang="fr-BE" dirty="0"/>
              <a:t>F4 to </a:t>
            </a:r>
            <a:r>
              <a:rPr lang="fr-BE" dirty="0" err="1"/>
              <a:t>search</a:t>
            </a:r>
            <a:r>
              <a:rPr lang="fr-BE" dirty="0"/>
              <a:t> in </a:t>
            </a:r>
            <a:r>
              <a:rPr lang="fr-BE" dirty="0" err="1"/>
              <a:t>mail’s</a:t>
            </a:r>
            <a:r>
              <a:rPr lang="fr-BE" dirty="0"/>
              <a:t> content (</a:t>
            </a:r>
            <a:r>
              <a:rPr lang="fr-BE" dirty="0" err="1"/>
              <a:t>Find</a:t>
            </a:r>
            <a:r>
              <a:rPr lang="fr-BE" dirty="0"/>
              <a:t>)</a:t>
            </a:r>
          </a:p>
          <a:p>
            <a:r>
              <a:rPr lang="en-GB" dirty="0"/>
              <a:t>Find Related Messages</a:t>
            </a:r>
          </a:p>
          <a:p>
            <a:r>
              <a:rPr lang="en-GB" dirty="0"/>
              <a:t>Search operators: AND, OR, NOT, “”</a:t>
            </a:r>
          </a:p>
          <a:p>
            <a:r>
              <a:rPr lang="fr-BE" dirty="0" err="1"/>
              <a:t>Activate</a:t>
            </a:r>
            <a:r>
              <a:rPr lang="fr-BE" dirty="0"/>
              <a:t> indexation</a:t>
            </a:r>
          </a:p>
        </p:txBody>
      </p:sp>
      <p:sp>
        <p:nvSpPr>
          <p:cNvPr id="2" name="Title 1"/>
          <p:cNvSpPr>
            <a:spLocks noGrp="1"/>
          </p:cNvSpPr>
          <p:nvPr>
            <p:ph type="title"/>
          </p:nvPr>
        </p:nvSpPr>
        <p:spPr/>
        <p:txBody>
          <a:bodyPr>
            <a:normAutofit fontScale="90000"/>
          </a:bodyPr>
          <a:lstStyle/>
          <a:p>
            <a:r>
              <a:rPr lang="fr-BE"/>
              <a:t>Searching mail</a:t>
            </a:r>
            <a:endParaRPr lang="fr-BE" dirty="0"/>
          </a:p>
        </p:txBody>
      </p:sp>
    </p:spTree>
    <p:extLst>
      <p:ext uri="{BB962C8B-B14F-4D97-AF65-F5344CB8AC3E}">
        <p14:creationId xmlns:p14="http://schemas.microsoft.com/office/powerpoint/2010/main" val="3015039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772816"/>
            <a:ext cx="7128908" cy="4320480"/>
          </a:xfrm>
        </p:spPr>
        <p:txBody>
          <a:bodyPr>
            <a:normAutofit fontScale="77500" lnSpcReduction="20000"/>
          </a:bodyPr>
          <a:lstStyle/>
          <a:p>
            <a:r>
              <a:rPr lang="fr-BE" dirty="0"/>
              <a:t>Use of *pst or data files &amp; *ost files</a:t>
            </a:r>
          </a:p>
          <a:p>
            <a:r>
              <a:rPr lang="fr-BE" dirty="0" err="1"/>
              <a:t>Create</a:t>
            </a:r>
            <a:r>
              <a:rPr lang="fr-BE" dirty="0"/>
              <a:t> a </a:t>
            </a:r>
            <a:r>
              <a:rPr lang="fr-BE" dirty="0" err="1"/>
              <a:t>customized</a:t>
            </a:r>
            <a:r>
              <a:rPr lang="fr-BE" dirty="0"/>
              <a:t> </a:t>
            </a:r>
            <a:r>
              <a:rPr lang="fr-BE" dirty="0" err="1"/>
              <a:t>view</a:t>
            </a:r>
            <a:endParaRPr lang="fr-BE" dirty="0"/>
          </a:p>
          <a:p>
            <a:r>
              <a:rPr lang="fr-BE" dirty="0"/>
              <a:t>Arrange </a:t>
            </a:r>
            <a:r>
              <a:rPr lang="fr-BE" dirty="0" err="1"/>
              <a:t>view</a:t>
            </a:r>
            <a:r>
              <a:rPr lang="fr-BE" dirty="0"/>
              <a:t>  by conversation</a:t>
            </a:r>
          </a:p>
          <a:p>
            <a:r>
              <a:rPr lang="fr-BE" dirty="0"/>
              <a:t>Alt-F1 : navigation pane  on/off</a:t>
            </a:r>
          </a:p>
          <a:p>
            <a:r>
              <a:rPr lang="fr-BE" dirty="0"/>
              <a:t>Sort on multiple </a:t>
            </a:r>
            <a:r>
              <a:rPr lang="fr-BE" dirty="0" err="1"/>
              <a:t>fields</a:t>
            </a:r>
            <a:endParaRPr lang="fr-BE" dirty="0"/>
          </a:p>
          <a:p>
            <a:r>
              <a:rPr lang="fr-BE" dirty="0" err="1"/>
              <a:t>Expand</a:t>
            </a:r>
            <a:r>
              <a:rPr lang="fr-BE" dirty="0"/>
              <a:t> and collapse </a:t>
            </a:r>
            <a:r>
              <a:rPr lang="fr-BE" dirty="0" err="1"/>
              <a:t>folders</a:t>
            </a:r>
            <a:r>
              <a:rPr lang="fr-BE" dirty="0"/>
              <a:t> </a:t>
            </a:r>
            <a:r>
              <a:rPr lang="fr-BE" dirty="0" err="1"/>
              <a:t>with</a:t>
            </a:r>
            <a:r>
              <a:rPr lang="fr-BE" dirty="0"/>
              <a:t> * and – (</a:t>
            </a:r>
            <a:r>
              <a:rPr lang="fr-BE" dirty="0" err="1"/>
              <a:t>num</a:t>
            </a:r>
            <a:r>
              <a:rPr lang="fr-BE" dirty="0"/>
              <a:t> keyboard)</a:t>
            </a:r>
          </a:p>
          <a:p>
            <a:r>
              <a:rPr lang="fr-BE" dirty="0"/>
              <a:t>Use of group by box - </a:t>
            </a:r>
            <a:r>
              <a:rPr lang="fr-BE" dirty="0" err="1"/>
              <a:t>autogroup</a:t>
            </a:r>
            <a:endParaRPr lang="fr-BE" dirty="0"/>
          </a:p>
          <a:p>
            <a:r>
              <a:rPr lang="fr-BE" dirty="0"/>
              <a:t>Use Favorite </a:t>
            </a:r>
            <a:r>
              <a:rPr lang="fr-BE" dirty="0" err="1"/>
              <a:t>folders</a:t>
            </a:r>
            <a:r>
              <a:rPr lang="fr-BE" dirty="0"/>
              <a:t> </a:t>
            </a:r>
            <a:r>
              <a:rPr lang="fr-BE" dirty="0" err="1"/>
              <a:t>list</a:t>
            </a:r>
            <a:endParaRPr lang="fr-BE" dirty="0"/>
          </a:p>
          <a:p>
            <a:r>
              <a:rPr lang="fr-BE" dirty="0"/>
              <a:t>Sort </a:t>
            </a:r>
            <a:r>
              <a:rPr lang="fr-BE" dirty="0" err="1"/>
              <a:t>folders</a:t>
            </a:r>
            <a:r>
              <a:rPr lang="fr-BE" dirty="0"/>
              <a:t> </a:t>
            </a:r>
            <a:r>
              <a:rPr lang="fr-BE" dirty="0" err="1"/>
              <a:t>your</a:t>
            </a:r>
            <a:r>
              <a:rPr lang="fr-BE" dirty="0"/>
              <a:t> </a:t>
            </a:r>
            <a:r>
              <a:rPr lang="fr-BE" dirty="0" err="1"/>
              <a:t>way</a:t>
            </a:r>
            <a:r>
              <a:rPr lang="fr-BE" dirty="0"/>
              <a:t> </a:t>
            </a:r>
            <a:r>
              <a:rPr lang="fr-BE" dirty="0" err="1"/>
              <a:t>with</a:t>
            </a:r>
            <a:r>
              <a:rPr lang="fr-BE" dirty="0"/>
              <a:t> </a:t>
            </a:r>
            <a:r>
              <a:rPr lang="fr-BE" dirty="0" err="1"/>
              <a:t>numbers</a:t>
            </a:r>
            <a:r>
              <a:rPr lang="fr-BE" dirty="0"/>
              <a:t> or </a:t>
            </a:r>
            <a:r>
              <a:rPr lang="fr-BE" dirty="0" err="1"/>
              <a:t>symbols</a:t>
            </a:r>
            <a:endParaRPr lang="fr-BE" dirty="0"/>
          </a:p>
          <a:p>
            <a:r>
              <a:rPr lang="fr-BE" dirty="0" err="1"/>
              <a:t>Shortcut</a:t>
            </a:r>
            <a:r>
              <a:rPr lang="fr-BE" dirty="0"/>
              <a:t> to </a:t>
            </a:r>
            <a:r>
              <a:rPr lang="fr-BE" dirty="0" err="1"/>
              <a:t>templates</a:t>
            </a:r>
            <a:endParaRPr lang="fr-BE" dirty="0"/>
          </a:p>
          <a:p>
            <a:r>
              <a:rPr lang="fr-BE" dirty="0"/>
              <a:t>Compact </a:t>
            </a:r>
            <a:r>
              <a:rPr lang="fr-BE" dirty="0" err="1"/>
              <a:t>folders</a:t>
            </a:r>
            <a:endParaRPr lang="fr-BE" dirty="0"/>
          </a:p>
          <a:p>
            <a:r>
              <a:rPr lang="fr-BE" dirty="0"/>
              <a:t>Quick Click</a:t>
            </a:r>
          </a:p>
          <a:p>
            <a:r>
              <a:rPr lang="nl-BE" dirty="0"/>
              <a:t>Right click shortcuts on </a:t>
            </a:r>
            <a:r>
              <a:rPr lang="nl-BE" dirty="0" err="1"/>
              <a:t>navigation</a:t>
            </a:r>
            <a:r>
              <a:rPr lang="nl-BE" dirty="0"/>
              <a:t> panel to open new </a:t>
            </a:r>
            <a:r>
              <a:rPr lang="nl-BE" dirty="0" err="1"/>
              <a:t>window</a:t>
            </a:r>
            <a:endParaRPr lang="fr-BE" dirty="0"/>
          </a:p>
        </p:txBody>
      </p:sp>
      <p:sp>
        <p:nvSpPr>
          <p:cNvPr id="2" name="Title 1"/>
          <p:cNvSpPr>
            <a:spLocks noGrp="1"/>
          </p:cNvSpPr>
          <p:nvPr>
            <p:ph type="title"/>
          </p:nvPr>
        </p:nvSpPr>
        <p:spPr/>
        <p:txBody>
          <a:bodyPr>
            <a:normAutofit fontScale="90000"/>
          </a:bodyPr>
          <a:lstStyle/>
          <a:p>
            <a:r>
              <a:rPr lang="fr-BE"/>
              <a:t>Folders and views</a:t>
            </a:r>
            <a:endParaRPr lang="en-GB" dirty="0"/>
          </a:p>
        </p:txBody>
      </p:sp>
    </p:spTree>
    <p:extLst>
      <p:ext uri="{BB962C8B-B14F-4D97-AF65-F5344CB8AC3E}">
        <p14:creationId xmlns:p14="http://schemas.microsoft.com/office/powerpoint/2010/main" val="3907433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Managing outlook &amp; time</a:t>
            </a:r>
            <a:endParaRPr lang="fr-BE" dirty="0"/>
          </a:p>
        </p:txBody>
      </p:sp>
      <p:sp>
        <p:nvSpPr>
          <p:cNvPr id="3" name="Tijdelijke aanduiding voor tekst 2"/>
          <p:cNvSpPr>
            <a:spLocks noGrp="1"/>
          </p:cNvSpPr>
          <p:nvPr>
            <p:ph type="body" idx="1"/>
          </p:nvPr>
        </p:nvSpPr>
        <p:spPr/>
        <p:txBody>
          <a:bodyPr/>
          <a:lstStyle/>
          <a:p>
            <a:endParaRPr lang="fr-BE"/>
          </a:p>
        </p:txBody>
      </p:sp>
    </p:spTree>
    <p:extLst>
      <p:ext uri="{BB962C8B-B14F-4D97-AF65-F5344CB8AC3E}">
        <p14:creationId xmlns:p14="http://schemas.microsoft.com/office/powerpoint/2010/main" val="1354438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fr-BE" dirty="0"/>
              <a:t>Default html mail format – </a:t>
            </a:r>
            <a:r>
              <a:rPr lang="fr-BE" dirty="0" err="1"/>
              <a:t>folder</a:t>
            </a:r>
            <a:r>
              <a:rPr lang="fr-BE" dirty="0"/>
              <a:t> - </a:t>
            </a:r>
            <a:r>
              <a:rPr lang="fr-BE" dirty="0" err="1"/>
              <a:t>stationary</a:t>
            </a:r>
            <a:endParaRPr lang="fr-BE" dirty="0"/>
          </a:p>
          <a:p>
            <a:r>
              <a:rPr lang="fr-BE" dirty="0"/>
              <a:t>Use of a </a:t>
            </a:r>
            <a:r>
              <a:rPr lang="fr-BE" dirty="0" err="1"/>
              <a:t>template</a:t>
            </a:r>
            <a:r>
              <a:rPr lang="fr-BE" dirty="0"/>
              <a:t> </a:t>
            </a:r>
            <a:r>
              <a:rPr lang="fr-BE" dirty="0" err="1"/>
              <a:t>with</a:t>
            </a:r>
            <a:r>
              <a:rPr lang="fr-BE" dirty="0"/>
              <a:t> format</a:t>
            </a:r>
          </a:p>
          <a:p>
            <a:r>
              <a:rPr lang="fr-BE" dirty="0"/>
              <a:t>Mark messages </a:t>
            </a:r>
            <a:r>
              <a:rPr lang="fr-BE" dirty="0" err="1"/>
              <a:t>with</a:t>
            </a:r>
            <a:r>
              <a:rPr lang="fr-BE" dirty="0"/>
              <a:t> </a:t>
            </a:r>
            <a:r>
              <a:rPr lang="fr-BE" dirty="0" err="1"/>
              <a:t>comments</a:t>
            </a:r>
            <a:endParaRPr lang="fr-BE" dirty="0"/>
          </a:p>
          <a:p>
            <a:r>
              <a:rPr lang="fr-BE" dirty="0" err="1"/>
              <a:t>Automatically</a:t>
            </a:r>
            <a:r>
              <a:rPr lang="fr-BE" dirty="0"/>
              <a:t> format in </a:t>
            </a:r>
            <a:r>
              <a:rPr lang="fr-BE" dirty="0" err="1"/>
              <a:t>views</a:t>
            </a:r>
            <a:r>
              <a:rPr lang="fr-BE" dirty="0"/>
              <a:t> </a:t>
            </a:r>
            <a:br>
              <a:rPr lang="fr-BE" dirty="0"/>
            </a:br>
            <a:r>
              <a:rPr lang="fr-BE" dirty="0"/>
              <a:t>(</a:t>
            </a:r>
            <a:r>
              <a:rPr lang="fr-BE" dirty="0" err="1"/>
              <a:t>eg</a:t>
            </a:r>
            <a:r>
              <a:rPr lang="fr-BE" dirty="0"/>
              <a:t> mails sent to me </a:t>
            </a:r>
            <a:r>
              <a:rPr lang="fr-BE" dirty="0" err="1"/>
              <a:t>only</a:t>
            </a:r>
            <a:r>
              <a:rPr lang="fr-BE" dirty="0"/>
              <a:t>)</a:t>
            </a:r>
          </a:p>
          <a:p>
            <a:r>
              <a:rPr lang="fr-BE" b="1" dirty="0"/>
              <a:t>HTML signature</a:t>
            </a:r>
          </a:p>
          <a:p>
            <a:r>
              <a:rPr lang="fr-BE" dirty="0"/>
              <a:t>Change wrap settings on </a:t>
            </a:r>
            <a:r>
              <a:rPr lang="fr-BE" dirty="0" err="1"/>
              <a:t>outgoing</a:t>
            </a:r>
            <a:r>
              <a:rPr lang="fr-BE" dirty="0"/>
              <a:t> mails</a:t>
            </a:r>
          </a:p>
          <a:p>
            <a:r>
              <a:rPr lang="fr-BE" dirty="0" err="1"/>
              <a:t>Get</a:t>
            </a:r>
            <a:r>
              <a:rPr lang="fr-BE" dirty="0"/>
              <a:t> </a:t>
            </a:r>
            <a:r>
              <a:rPr lang="fr-BE" dirty="0" err="1"/>
              <a:t>rid</a:t>
            </a:r>
            <a:r>
              <a:rPr lang="fr-BE" dirty="0"/>
              <a:t> of background on </a:t>
            </a:r>
            <a:r>
              <a:rPr lang="fr-BE" dirty="0" err="1"/>
              <a:t>received</a:t>
            </a:r>
            <a:r>
              <a:rPr lang="fr-BE" dirty="0"/>
              <a:t> messages</a:t>
            </a:r>
          </a:p>
          <a:p>
            <a:r>
              <a:rPr lang="fr-BE" dirty="0"/>
              <a:t>Use </a:t>
            </a:r>
            <a:r>
              <a:rPr lang="fr-BE" dirty="0" err="1"/>
              <a:t>Autocorrect</a:t>
            </a:r>
            <a:r>
              <a:rPr lang="fr-BE" dirty="0"/>
              <a:t> Option to </a:t>
            </a:r>
            <a:r>
              <a:rPr lang="fr-BE" dirty="0" err="1"/>
              <a:t>generate</a:t>
            </a:r>
            <a:r>
              <a:rPr lang="fr-BE" dirty="0"/>
              <a:t> content</a:t>
            </a:r>
          </a:p>
          <a:p>
            <a:r>
              <a:rPr lang="fr-BE" dirty="0"/>
              <a:t>Use </a:t>
            </a:r>
            <a:r>
              <a:rPr lang="fr-BE" dirty="0" err="1"/>
              <a:t>Quickparts</a:t>
            </a:r>
            <a:endParaRPr lang="fr-BE" dirty="0"/>
          </a:p>
        </p:txBody>
      </p:sp>
      <p:sp>
        <p:nvSpPr>
          <p:cNvPr id="2" name="Title 1"/>
          <p:cNvSpPr>
            <a:spLocks noGrp="1"/>
          </p:cNvSpPr>
          <p:nvPr>
            <p:ph type="title"/>
          </p:nvPr>
        </p:nvSpPr>
        <p:spPr/>
        <p:txBody>
          <a:bodyPr>
            <a:normAutofit fontScale="90000"/>
          </a:bodyPr>
          <a:lstStyle/>
          <a:p>
            <a:r>
              <a:rPr lang="fr-BE" dirty="0"/>
              <a:t>Format &amp; auto content</a:t>
            </a:r>
          </a:p>
        </p:txBody>
      </p:sp>
    </p:spTree>
    <p:extLst>
      <p:ext uri="{BB962C8B-B14F-4D97-AF65-F5344CB8AC3E}">
        <p14:creationId xmlns:p14="http://schemas.microsoft.com/office/powerpoint/2010/main" val="2636874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r-BE" dirty="0"/>
              <a:t>Save </a:t>
            </a:r>
            <a:r>
              <a:rPr lang="fr-BE" dirty="0" err="1"/>
              <a:t>many</a:t>
            </a:r>
            <a:r>
              <a:rPr lang="fr-BE" dirty="0"/>
              <a:t> </a:t>
            </a:r>
            <a:r>
              <a:rPr lang="fr-BE" dirty="0" err="1"/>
              <a:t>attachments</a:t>
            </a:r>
            <a:r>
              <a:rPr lang="fr-BE" dirty="0"/>
              <a:t> and </a:t>
            </a:r>
            <a:r>
              <a:rPr lang="fr-BE" dirty="0" err="1"/>
              <a:t>separate</a:t>
            </a:r>
            <a:r>
              <a:rPr lang="fr-BE" dirty="0"/>
              <a:t> </a:t>
            </a:r>
            <a:r>
              <a:rPr lang="fr-BE" dirty="0" err="1"/>
              <a:t>them</a:t>
            </a:r>
            <a:endParaRPr lang="fr-BE" dirty="0"/>
          </a:p>
          <a:p>
            <a:r>
              <a:rPr lang="fr-BE" dirty="0" err="1"/>
              <a:t>Attach</a:t>
            </a:r>
            <a:r>
              <a:rPr lang="fr-BE" dirty="0"/>
              <a:t> a mail item</a:t>
            </a:r>
          </a:p>
          <a:p>
            <a:r>
              <a:rPr lang="fr-BE" dirty="0"/>
              <a:t>Drag and drop </a:t>
            </a:r>
            <a:r>
              <a:rPr lang="fr-BE" dirty="0" err="1"/>
              <a:t>many</a:t>
            </a:r>
            <a:r>
              <a:rPr lang="fr-BE" dirty="0"/>
              <a:t> files </a:t>
            </a:r>
            <a:r>
              <a:rPr lang="fr-BE" dirty="0" err="1"/>
              <a:t>from</a:t>
            </a:r>
            <a:r>
              <a:rPr lang="fr-BE" dirty="0"/>
              <a:t> Win Explorer</a:t>
            </a:r>
          </a:p>
          <a:p>
            <a:r>
              <a:rPr lang="fr-BE" dirty="0" err="1"/>
              <a:t>Download</a:t>
            </a:r>
            <a:r>
              <a:rPr lang="fr-BE" dirty="0"/>
              <a:t> </a:t>
            </a:r>
            <a:r>
              <a:rPr lang="fr-BE" dirty="0" err="1"/>
              <a:t>only</a:t>
            </a:r>
            <a:r>
              <a:rPr lang="fr-BE" dirty="0"/>
              <a:t> headers for </a:t>
            </a:r>
            <a:r>
              <a:rPr lang="fr-BE" dirty="0" err="1"/>
              <a:t>big</a:t>
            </a:r>
            <a:r>
              <a:rPr lang="fr-BE" dirty="0"/>
              <a:t> messages</a:t>
            </a:r>
          </a:p>
          <a:p>
            <a:r>
              <a:rPr lang="fr-BE" dirty="0" err="1"/>
              <a:t>Attachments</a:t>
            </a:r>
            <a:r>
              <a:rPr lang="fr-BE" dirty="0"/>
              <a:t> </a:t>
            </a:r>
            <a:r>
              <a:rPr lang="fr-BE" dirty="0" err="1"/>
              <a:t>which</a:t>
            </a:r>
            <a:r>
              <a:rPr lang="fr-BE" dirty="0"/>
              <a:t> are </a:t>
            </a:r>
            <a:r>
              <a:rPr lang="fr-BE" dirty="0" err="1"/>
              <a:t>blocked</a:t>
            </a:r>
            <a:endParaRPr lang="fr-BE" dirty="0"/>
          </a:p>
          <a:p>
            <a:r>
              <a:rPr lang="fr-BE" dirty="0"/>
              <a:t>Insert &amp; </a:t>
            </a:r>
            <a:r>
              <a:rPr lang="fr-BE" dirty="0" err="1"/>
              <a:t>save</a:t>
            </a:r>
            <a:r>
              <a:rPr lang="fr-BE" dirty="0"/>
              <a:t> </a:t>
            </a:r>
            <a:r>
              <a:rPr lang="fr-BE" dirty="0" err="1"/>
              <a:t>inline</a:t>
            </a:r>
            <a:r>
              <a:rPr lang="fr-BE" dirty="0"/>
              <a:t> </a:t>
            </a:r>
            <a:r>
              <a:rPr lang="fr-BE" dirty="0" err="1"/>
              <a:t>pictures</a:t>
            </a:r>
            <a:endParaRPr lang="fr-BE" dirty="0"/>
          </a:p>
        </p:txBody>
      </p:sp>
      <p:sp>
        <p:nvSpPr>
          <p:cNvPr id="2" name="Title 1"/>
          <p:cNvSpPr>
            <a:spLocks noGrp="1"/>
          </p:cNvSpPr>
          <p:nvPr>
            <p:ph type="title"/>
          </p:nvPr>
        </p:nvSpPr>
        <p:spPr/>
        <p:txBody>
          <a:bodyPr>
            <a:normAutofit fontScale="90000"/>
          </a:bodyPr>
          <a:lstStyle/>
          <a:p>
            <a:r>
              <a:rPr lang="fr-BE"/>
              <a:t>Attachments</a:t>
            </a:r>
            <a:endParaRPr lang="fr-BE" dirty="0"/>
          </a:p>
        </p:txBody>
      </p:sp>
    </p:spTree>
    <p:extLst>
      <p:ext uri="{BB962C8B-B14F-4D97-AF65-F5344CB8AC3E}">
        <p14:creationId xmlns:p14="http://schemas.microsoft.com/office/powerpoint/2010/main" val="167006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772816"/>
            <a:ext cx="6777317" cy="4608512"/>
          </a:xfrm>
        </p:spPr>
        <p:txBody>
          <a:bodyPr>
            <a:normAutofit fontScale="85000" lnSpcReduction="20000"/>
          </a:bodyPr>
          <a:lstStyle/>
          <a:p>
            <a:r>
              <a:rPr lang="fr-BE" dirty="0"/>
              <a:t>Ctrl-G, </a:t>
            </a:r>
            <a:r>
              <a:rPr lang="fr-BE" dirty="0" err="1"/>
              <a:t>goto</a:t>
            </a:r>
            <a:r>
              <a:rPr lang="fr-BE" dirty="0"/>
              <a:t> date (2 </a:t>
            </a:r>
            <a:r>
              <a:rPr lang="fr-BE" dirty="0" err="1"/>
              <a:t>weeks</a:t>
            </a:r>
            <a:r>
              <a:rPr lang="fr-BE" dirty="0"/>
              <a:t>, 1st </a:t>
            </a:r>
            <a:r>
              <a:rPr lang="fr-BE" dirty="0" err="1"/>
              <a:t>Monday</a:t>
            </a:r>
            <a:r>
              <a:rPr lang="fr-BE" dirty="0"/>
              <a:t> of </a:t>
            </a:r>
            <a:r>
              <a:rPr lang="fr-BE" dirty="0" err="1"/>
              <a:t>may</a:t>
            </a:r>
            <a:r>
              <a:rPr lang="fr-BE" dirty="0"/>
              <a:t>)</a:t>
            </a:r>
          </a:p>
          <a:p>
            <a:r>
              <a:rPr lang="fr-BE" dirty="0"/>
              <a:t>Change time </a:t>
            </a:r>
            <a:r>
              <a:rPr lang="fr-BE" dirty="0" err="1"/>
              <a:t>intervals</a:t>
            </a:r>
            <a:endParaRPr lang="fr-BE" dirty="0"/>
          </a:p>
          <a:p>
            <a:r>
              <a:rPr lang="fr-BE" dirty="0" err="1"/>
              <a:t>Automatic</a:t>
            </a:r>
            <a:r>
              <a:rPr lang="fr-BE" dirty="0"/>
              <a:t> </a:t>
            </a:r>
            <a:r>
              <a:rPr lang="fr-BE" dirty="0" err="1"/>
              <a:t>colour</a:t>
            </a:r>
            <a:r>
              <a:rPr lang="fr-BE" dirty="0"/>
              <a:t> meetings and </a:t>
            </a:r>
            <a:r>
              <a:rPr lang="fr-BE" dirty="0" err="1"/>
              <a:t>rdv’s</a:t>
            </a:r>
            <a:endParaRPr lang="fr-BE" dirty="0"/>
          </a:p>
          <a:p>
            <a:r>
              <a:rPr lang="fr-BE" dirty="0" err="1"/>
              <a:t>Calendar</a:t>
            </a:r>
            <a:r>
              <a:rPr lang="fr-BE" dirty="0"/>
              <a:t> overlays</a:t>
            </a:r>
          </a:p>
          <a:p>
            <a:r>
              <a:rPr lang="fr-BE" dirty="0" err="1"/>
              <a:t>Create</a:t>
            </a:r>
            <a:r>
              <a:rPr lang="fr-BE" dirty="0"/>
              <a:t> a </a:t>
            </a:r>
            <a:r>
              <a:rPr lang="fr-BE" dirty="0" err="1"/>
              <a:t>calendar</a:t>
            </a:r>
            <a:r>
              <a:rPr lang="fr-BE" dirty="0"/>
              <a:t> group</a:t>
            </a:r>
          </a:p>
          <a:p>
            <a:r>
              <a:rPr lang="fr-BE" dirty="0"/>
              <a:t>Show </a:t>
            </a:r>
            <a:r>
              <a:rPr lang="fr-BE" dirty="0" err="1"/>
              <a:t>week</a:t>
            </a:r>
            <a:r>
              <a:rPr lang="fr-BE" dirty="0"/>
              <a:t> </a:t>
            </a:r>
            <a:r>
              <a:rPr lang="fr-BE" dirty="0" err="1"/>
              <a:t>numbers</a:t>
            </a:r>
            <a:endParaRPr lang="fr-BE" dirty="0"/>
          </a:p>
          <a:p>
            <a:r>
              <a:rPr lang="fr-BE" dirty="0" err="1"/>
              <a:t>Add</a:t>
            </a:r>
            <a:r>
              <a:rPr lang="fr-BE" dirty="0"/>
              <a:t> </a:t>
            </a:r>
            <a:r>
              <a:rPr lang="fr-BE" dirty="0" err="1"/>
              <a:t>Holidays</a:t>
            </a:r>
            <a:r>
              <a:rPr lang="fr-BE" dirty="0"/>
              <a:t> for </a:t>
            </a:r>
            <a:r>
              <a:rPr lang="fr-BE" dirty="0" err="1"/>
              <a:t>different</a:t>
            </a:r>
            <a:r>
              <a:rPr lang="fr-BE" dirty="0"/>
              <a:t> zones &amp; </a:t>
            </a:r>
            <a:r>
              <a:rPr lang="fr-BE" dirty="0" err="1"/>
              <a:t>Delete</a:t>
            </a:r>
            <a:r>
              <a:rPr lang="fr-BE" dirty="0"/>
              <a:t> </a:t>
            </a:r>
            <a:r>
              <a:rPr lang="fr-BE" dirty="0" err="1"/>
              <a:t>Holidays</a:t>
            </a:r>
            <a:endParaRPr lang="fr-BE" dirty="0"/>
          </a:p>
          <a:p>
            <a:r>
              <a:rPr lang="fr-BE" dirty="0" err="1"/>
              <a:t>Print</a:t>
            </a:r>
            <a:r>
              <a:rPr lang="fr-BE" dirty="0"/>
              <a:t> an </a:t>
            </a:r>
            <a:r>
              <a:rPr lang="fr-BE" dirty="0" err="1"/>
              <a:t>empty</a:t>
            </a:r>
            <a:r>
              <a:rPr lang="fr-BE" dirty="0"/>
              <a:t> </a:t>
            </a:r>
            <a:r>
              <a:rPr lang="fr-BE" dirty="0" err="1"/>
              <a:t>calendar</a:t>
            </a:r>
            <a:endParaRPr lang="fr-BE" dirty="0"/>
          </a:p>
          <a:p>
            <a:r>
              <a:rPr lang="fr-BE" dirty="0" err="1"/>
              <a:t>Send</a:t>
            </a:r>
            <a:r>
              <a:rPr lang="fr-BE" dirty="0"/>
              <a:t> </a:t>
            </a:r>
            <a:r>
              <a:rPr lang="fr-BE" dirty="0" err="1"/>
              <a:t>calendar</a:t>
            </a:r>
            <a:r>
              <a:rPr lang="fr-BE" dirty="0"/>
              <a:t> as email</a:t>
            </a:r>
          </a:p>
          <a:p>
            <a:r>
              <a:rPr lang="fr-BE" dirty="0" err="1"/>
              <a:t>View</a:t>
            </a:r>
            <a:r>
              <a:rPr lang="fr-BE" dirty="0"/>
              <a:t> </a:t>
            </a:r>
            <a:r>
              <a:rPr lang="fr-BE" dirty="0" err="1"/>
              <a:t>any</a:t>
            </a:r>
            <a:r>
              <a:rPr lang="fr-BE" dirty="0"/>
              <a:t> </a:t>
            </a:r>
            <a:r>
              <a:rPr lang="fr-BE" dirty="0" err="1"/>
              <a:t>number</a:t>
            </a:r>
            <a:r>
              <a:rPr lang="fr-BE" dirty="0"/>
              <a:t> of </a:t>
            </a:r>
            <a:r>
              <a:rPr lang="fr-BE" dirty="0" err="1"/>
              <a:t>days</a:t>
            </a:r>
            <a:r>
              <a:rPr lang="fr-BE" dirty="0"/>
              <a:t>:  </a:t>
            </a:r>
            <a:r>
              <a:rPr lang="fr-BE" dirty="0" err="1"/>
              <a:t>ALT+Nr</a:t>
            </a:r>
            <a:r>
              <a:rPr lang="fr-BE" dirty="0"/>
              <a:t> on main </a:t>
            </a:r>
            <a:r>
              <a:rPr lang="fr-BE" dirty="0" err="1"/>
              <a:t>keypad</a:t>
            </a:r>
            <a:endParaRPr lang="fr-BE" dirty="0"/>
          </a:p>
          <a:p>
            <a:r>
              <a:rPr lang="fr-BE" dirty="0" err="1"/>
              <a:t>View</a:t>
            </a:r>
            <a:r>
              <a:rPr lang="fr-BE" dirty="0"/>
              <a:t> non </a:t>
            </a:r>
            <a:r>
              <a:rPr lang="fr-BE" dirty="0" err="1"/>
              <a:t>consecutive</a:t>
            </a:r>
            <a:r>
              <a:rPr lang="fr-BE" dirty="0"/>
              <a:t> </a:t>
            </a:r>
            <a:r>
              <a:rPr lang="fr-BE" dirty="0" err="1"/>
              <a:t>days</a:t>
            </a:r>
            <a:endParaRPr lang="fr-BE" dirty="0"/>
          </a:p>
          <a:p>
            <a:r>
              <a:rPr lang="fr-BE" dirty="0" err="1"/>
              <a:t>Hide</a:t>
            </a:r>
            <a:r>
              <a:rPr lang="fr-BE" dirty="0"/>
              <a:t> </a:t>
            </a:r>
            <a:r>
              <a:rPr lang="fr-BE" dirty="0" err="1"/>
              <a:t>private</a:t>
            </a:r>
            <a:r>
              <a:rPr lang="fr-BE" dirty="0"/>
              <a:t> </a:t>
            </a:r>
            <a:r>
              <a:rPr lang="fr-BE" dirty="0" err="1"/>
              <a:t>appointment</a:t>
            </a:r>
            <a:r>
              <a:rPr lang="fr-BE" dirty="0"/>
              <a:t> </a:t>
            </a:r>
            <a:r>
              <a:rPr lang="fr-BE" dirty="0" err="1"/>
              <a:t>details</a:t>
            </a:r>
            <a:r>
              <a:rPr lang="fr-BE" dirty="0"/>
              <a:t> </a:t>
            </a:r>
            <a:r>
              <a:rPr lang="fr-BE" dirty="0" err="1"/>
              <a:t>when</a:t>
            </a:r>
            <a:r>
              <a:rPr lang="fr-BE" dirty="0"/>
              <a:t> printing</a:t>
            </a:r>
          </a:p>
          <a:p>
            <a:r>
              <a:rPr lang="fr-BE" dirty="0"/>
              <a:t>Export </a:t>
            </a:r>
            <a:r>
              <a:rPr lang="fr-BE" dirty="0" err="1"/>
              <a:t>Calendar</a:t>
            </a:r>
            <a:r>
              <a:rPr lang="fr-BE" dirty="0"/>
              <a:t> to Excel</a:t>
            </a:r>
          </a:p>
          <a:p>
            <a:r>
              <a:rPr lang="fr-BE" dirty="0"/>
              <a:t>To do bar &amp; nr of </a:t>
            </a:r>
            <a:r>
              <a:rPr lang="fr-BE" dirty="0" err="1"/>
              <a:t>calendars</a:t>
            </a:r>
            <a:endParaRPr lang="fr-BE" dirty="0"/>
          </a:p>
        </p:txBody>
      </p:sp>
      <p:sp>
        <p:nvSpPr>
          <p:cNvPr id="2" name="Title 1"/>
          <p:cNvSpPr>
            <a:spLocks noGrp="1"/>
          </p:cNvSpPr>
          <p:nvPr>
            <p:ph type="title"/>
          </p:nvPr>
        </p:nvSpPr>
        <p:spPr/>
        <p:txBody>
          <a:bodyPr>
            <a:normAutofit fontScale="90000"/>
          </a:bodyPr>
          <a:lstStyle/>
          <a:p>
            <a:r>
              <a:rPr lang="fr-BE"/>
              <a:t>Calendar</a:t>
            </a:r>
            <a:endParaRPr lang="fr-BE" dirty="0"/>
          </a:p>
        </p:txBody>
      </p:sp>
    </p:spTree>
    <p:extLst>
      <p:ext uri="{BB962C8B-B14F-4D97-AF65-F5344CB8AC3E}">
        <p14:creationId xmlns:p14="http://schemas.microsoft.com/office/powerpoint/2010/main" val="596858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fr-BE" dirty="0" err="1"/>
              <a:t>Make</a:t>
            </a:r>
            <a:r>
              <a:rPr lang="fr-BE" dirty="0"/>
              <a:t> contacts </a:t>
            </a:r>
            <a:r>
              <a:rPr lang="fr-BE" dirty="0" err="1"/>
              <a:t>folder</a:t>
            </a:r>
            <a:r>
              <a:rPr lang="fr-BE" dirty="0"/>
              <a:t> </a:t>
            </a:r>
            <a:r>
              <a:rPr lang="fr-BE" dirty="0" err="1"/>
              <a:t>appear</a:t>
            </a:r>
            <a:r>
              <a:rPr lang="fr-BE" dirty="0"/>
              <a:t> in </a:t>
            </a:r>
            <a:r>
              <a:rPr lang="fr-BE" dirty="0" err="1"/>
              <a:t>outlook</a:t>
            </a:r>
            <a:r>
              <a:rPr lang="fr-BE" dirty="0"/>
              <a:t> </a:t>
            </a:r>
            <a:r>
              <a:rPr lang="fr-BE" dirty="0" err="1"/>
              <a:t>address</a:t>
            </a:r>
            <a:r>
              <a:rPr lang="fr-BE" dirty="0"/>
              <a:t> book</a:t>
            </a:r>
          </a:p>
          <a:p>
            <a:r>
              <a:rPr lang="fr-BE" dirty="0" err="1"/>
              <a:t>Quickly</a:t>
            </a:r>
            <a:r>
              <a:rPr lang="fr-BE" dirty="0"/>
              <a:t> </a:t>
            </a:r>
            <a:r>
              <a:rPr lang="fr-BE" dirty="0" err="1"/>
              <a:t>add</a:t>
            </a:r>
            <a:r>
              <a:rPr lang="fr-BE" dirty="0"/>
              <a:t> an email </a:t>
            </a:r>
            <a:r>
              <a:rPr lang="fr-BE" dirty="0" err="1"/>
              <a:t>address</a:t>
            </a:r>
            <a:r>
              <a:rPr lang="fr-BE" dirty="0"/>
              <a:t> to the Contacts</a:t>
            </a:r>
          </a:p>
          <a:p>
            <a:r>
              <a:rPr lang="fr-BE" dirty="0" err="1"/>
              <a:t>Search</a:t>
            </a:r>
            <a:r>
              <a:rPr lang="fr-BE" dirty="0"/>
              <a:t> contact</a:t>
            </a:r>
          </a:p>
          <a:p>
            <a:r>
              <a:rPr lang="fr-BE" dirty="0" err="1"/>
              <a:t>Send</a:t>
            </a:r>
            <a:r>
              <a:rPr lang="fr-BE" dirty="0"/>
              <a:t> mail to </a:t>
            </a:r>
            <a:r>
              <a:rPr lang="fr-BE" dirty="0" err="1"/>
              <a:t>grouped</a:t>
            </a:r>
            <a:r>
              <a:rPr lang="fr-BE" dirty="0"/>
              <a:t> contacts</a:t>
            </a:r>
          </a:p>
          <a:p>
            <a:r>
              <a:rPr lang="fr-BE" dirty="0" err="1"/>
              <a:t>Add</a:t>
            </a:r>
            <a:r>
              <a:rPr lang="fr-BE" dirty="0"/>
              <a:t> </a:t>
            </a:r>
            <a:r>
              <a:rPr lang="fr-BE" dirty="0" err="1"/>
              <a:t>search</a:t>
            </a:r>
            <a:r>
              <a:rPr lang="fr-BE" dirty="0"/>
              <a:t> contacts to QAT</a:t>
            </a:r>
          </a:p>
          <a:p>
            <a:r>
              <a:rPr lang="fr-BE" dirty="0"/>
              <a:t>Export / import contacts </a:t>
            </a:r>
            <a:r>
              <a:rPr lang="fr-BE" dirty="0" err="1"/>
              <a:t>with</a:t>
            </a:r>
            <a:r>
              <a:rPr lang="fr-BE" dirty="0"/>
              <a:t> pst</a:t>
            </a:r>
          </a:p>
          <a:p>
            <a:r>
              <a:rPr lang="fr-BE" dirty="0"/>
              <a:t>Drag and drop mail to </a:t>
            </a:r>
            <a:r>
              <a:rPr lang="fr-BE" dirty="0" err="1"/>
              <a:t>task</a:t>
            </a:r>
            <a:r>
              <a:rPr lang="fr-BE" dirty="0"/>
              <a:t> </a:t>
            </a:r>
            <a:r>
              <a:rPr lang="fr-BE" dirty="0" err="1"/>
              <a:t>folder</a:t>
            </a:r>
            <a:r>
              <a:rPr lang="fr-BE" dirty="0"/>
              <a:t> </a:t>
            </a:r>
            <a:r>
              <a:rPr lang="fr-BE" dirty="0" err="1"/>
              <a:t>icon</a:t>
            </a:r>
            <a:endParaRPr lang="fr-BE" dirty="0"/>
          </a:p>
          <a:p>
            <a:r>
              <a:rPr lang="fr-BE" dirty="0" err="1"/>
              <a:t>View</a:t>
            </a:r>
            <a:r>
              <a:rPr lang="fr-BE" dirty="0"/>
              <a:t> </a:t>
            </a:r>
            <a:r>
              <a:rPr lang="fr-BE" dirty="0" err="1"/>
              <a:t>tasks</a:t>
            </a:r>
            <a:r>
              <a:rPr lang="fr-BE" dirty="0"/>
              <a:t> by </a:t>
            </a:r>
            <a:r>
              <a:rPr lang="fr-BE" dirty="0" err="1"/>
              <a:t>assignment</a:t>
            </a:r>
            <a:endParaRPr lang="fr-BE" dirty="0"/>
          </a:p>
          <a:p>
            <a:r>
              <a:rPr lang="fr-BE" dirty="0" err="1"/>
              <a:t>Task</a:t>
            </a:r>
            <a:r>
              <a:rPr lang="fr-BE" dirty="0"/>
              <a:t> </a:t>
            </a:r>
            <a:r>
              <a:rPr lang="fr-BE" dirty="0" err="1"/>
              <a:t>list</a:t>
            </a:r>
            <a:r>
              <a:rPr lang="fr-BE" dirty="0"/>
              <a:t> </a:t>
            </a:r>
            <a:r>
              <a:rPr lang="fr-BE" dirty="0" err="1"/>
              <a:t>stored</a:t>
            </a:r>
            <a:r>
              <a:rPr lang="fr-BE" dirty="0"/>
              <a:t> in pst</a:t>
            </a:r>
          </a:p>
          <a:p>
            <a:r>
              <a:rPr lang="fr-BE" dirty="0" err="1"/>
              <a:t>Assign</a:t>
            </a:r>
            <a:r>
              <a:rPr lang="fr-BE" dirty="0"/>
              <a:t> </a:t>
            </a:r>
            <a:r>
              <a:rPr lang="fr-BE" dirty="0" err="1"/>
              <a:t>tasks</a:t>
            </a:r>
            <a:endParaRPr lang="fr-BE" dirty="0"/>
          </a:p>
          <a:p>
            <a:r>
              <a:rPr lang="fr-BE" dirty="0"/>
              <a:t>Link </a:t>
            </a:r>
            <a:r>
              <a:rPr lang="fr-BE" dirty="0" err="1"/>
              <a:t>tasks</a:t>
            </a:r>
            <a:r>
              <a:rPr lang="fr-BE" dirty="0"/>
              <a:t> to OneNote</a:t>
            </a:r>
          </a:p>
        </p:txBody>
      </p:sp>
      <p:sp>
        <p:nvSpPr>
          <p:cNvPr id="2" name="Title 1"/>
          <p:cNvSpPr>
            <a:spLocks noGrp="1"/>
          </p:cNvSpPr>
          <p:nvPr>
            <p:ph type="title"/>
          </p:nvPr>
        </p:nvSpPr>
        <p:spPr/>
        <p:txBody>
          <a:bodyPr>
            <a:normAutofit fontScale="90000"/>
          </a:bodyPr>
          <a:lstStyle/>
          <a:p>
            <a:r>
              <a:rPr lang="fr-BE" dirty="0"/>
              <a:t>Contacts &amp; </a:t>
            </a:r>
            <a:r>
              <a:rPr lang="fr-BE" dirty="0" err="1"/>
              <a:t>Tasks</a:t>
            </a:r>
            <a:endParaRPr lang="fr-BE" dirty="0"/>
          </a:p>
        </p:txBody>
      </p:sp>
    </p:spTree>
    <p:extLst>
      <p:ext uri="{BB962C8B-B14F-4D97-AF65-F5344CB8AC3E}">
        <p14:creationId xmlns:p14="http://schemas.microsoft.com/office/powerpoint/2010/main" val="3683681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a:t>More Shortcuts</a:t>
            </a:r>
            <a:endParaRPr lang="en-GB" dirty="0"/>
          </a:p>
        </p:txBody>
      </p:sp>
      <p:sp>
        <p:nvSpPr>
          <p:cNvPr id="9" name="Content Placeholder 8"/>
          <p:cNvSpPr>
            <a:spLocks noGrp="1"/>
          </p:cNvSpPr>
          <p:nvPr>
            <p:ph sz="quarter" idx="13"/>
          </p:nvPr>
        </p:nvSpPr>
        <p:spPr>
          <a:xfrm>
            <a:off x="1042416" y="1916832"/>
            <a:ext cx="4105648" cy="4320480"/>
          </a:xfrm>
        </p:spPr>
        <p:txBody>
          <a:bodyPr>
            <a:normAutofit fontScale="85000" lnSpcReduction="20000"/>
          </a:bodyPr>
          <a:lstStyle/>
          <a:p>
            <a:r>
              <a:rPr lang="fr-BE" sz="2000" dirty="0"/>
              <a:t>Alt-F1 : navigation panel</a:t>
            </a:r>
          </a:p>
          <a:p>
            <a:r>
              <a:rPr lang="fr-BE" sz="2000" dirty="0"/>
              <a:t>Alt-F2 : To Do bar</a:t>
            </a:r>
            <a:endParaRPr lang="en-GB" sz="2000" dirty="0"/>
          </a:p>
          <a:p>
            <a:r>
              <a:rPr lang="en-GB" sz="2000" dirty="0"/>
              <a:t>Ctrl-Shift-I: Switch to in-box.</a:t>
            </a:r>
          </a:p>
          <a:p>
            <a:r>
              <a:rPr lang="en-GB" sz="2000" dirty="0"/>
              <a:t>Ctrl-Shift-O: Switch to out-box.</a:t>
            </a:r>
          </a:p>
          <a:p>
            <a:r>
              <a:rPr lang="en-GB" sz="2000" dirty="0"/>
              <a:t>Ctrl-Enter: Send current message.</a:t>
            </a:r>
          </a:p>
          <a:p>
            <a:r>
              <a:rPr lang="en-GB" sz="2000" dirty="0"/>
              <a:t>Ctrl-R: Reply to a message</a:t>
            </a:r>
          </a:p>
          <a:p>
            <a:r>
              <a:rPr lang="en-GB" sz="2000" dirty="0"/>
              <a:t>Ctrl-Shift-R: Reply All to a message</a:t>
            </a:r>
          </a:p>
          <a:p>
            <a:r>
              <a:rPr lang="en-GB" sz="2000" dirty="0"/>
              <a:t>Ctrl-Shift-A: New appointment</a:t>
            </a:r>
          </a:p>
          <a:p>
            <a:r>
              <a:rPr lang="en-GB" sz="2000" dirty="0"/>
              <a:t>Ctrl-N: Create a new message (Ctrl-</a:t>
            </a:r>
            <a:r>
              <a:rPr lang="en-GB" sz="2000" dirty="0" err="1"/>
              <a:t>Shft</a:t>
            </a:r>
            <a:r>
              <a:rPr lang="en-GB" sz="2000" dirty="0"/>
              <a:t>-M)</a:t>
            </a:r>
          </a:p>
          <a:p>
            <a:r>
              <a:rPr lang="en-GB" sz="2000" dirty="0" err="1"/>
              <a:t>Alt+S</a:t>
            </a:r>
            <a:r>
              <a:rPr lang="en-GB" sz="2000" dirty="0"/>
              <a:t>: Send</a:t>
            </a:r>
          </a:p>
          <a:p>
            <a:r>
              <a:rPr lang="en-GB" sz="2000" dirty="0"/>
              <a:t>F3 : Search</a:t>
            </a:r>
          </a:p>
          <a:p>
            <a:r>
              <a:rPr lang="en-GB" sz="2000" dirty="0"/>
              <a:t>F9 : Send/Receive</a:t>
            </a:r>
          </a:p>
          <a:p>
            <a:r>
              <a:rPr lang="en-GB" sz="2000" dirty="0"/>
              <a:t>Alt+ nr days in calendar</a:t>
            </a:r>
          </a:p>
          <a:p>
            <a:r>
              <a:rPr lang="en-GB" sz="2000" dirty="0" err="1"/>
              <a:t>Ctrl+G</a:t>
            </a:r>
            <a:r>
              <a:rPr lang="en-GB" sz="2000" dirty="0"/>
              <a:t> : </a:t>
            </a:r>
            <a:r>
              <a:rPr lang="en-GB" sz="2000" dirty="0" err="1"/>
              <a:t>goto</a:t>
            </a:r>
            <a:r>
              <a:rPr lang="en-GB" sz="2000" dirty="0"/>
              <a:t> Date</a:t>
            </a:r>
          </a:p>
          <a:p>
            <a:r>
              <a:rPr lang="en-GB" sz="2000" dirty="0"/>
              <a:t>Ctrl+Shift+F1: min/max ribbons</a:t>
            </a:r>
          </a:p>
        </p:txBody>
      </p:sp>
      <p:sp>
        <p:nvSpPr>
          <p:cNvPr id="10" name="Content Placeholder 9"/>
          <p:cNvSpPr>
            <a:spLocks noGrp="1"/>
          </p:cNvSpPr>
          <p:nvPr>
            <p:ph sz="quarter" idx="14"/>
          </p:nvPr>
        </p:nvSpPr>
        <p:spPr>
          <a:xfrm>
            <a:off x="5220072" y="1960381"/>
            <a:ext cx="2844936" cy="3846058"/>
          </a:xfrm>
        </p:spPr>
        <p:txBody>
          <a:bodyPr>
            <a:noAutofit/>
          </a:bodyPr>
          <a:lstStyle/>
          <a:p>
            <a:r>
              <a:rPr lang="en-GB" sz="1400" dirty="0"/>
              <a:t>Ctrl-1: Switch to Mail</a:t>
            </a:r>
          </a:p>
          <a:p>
            <a:r>
              <a:rPr lang="en-GB" sz="1400" dirty="0"/>
              <a:t>Ctrl-2: Switch to Calendar</a:t>
            </a:r>
          </a:p>
          <a:p>
            <a:r>
              <a:rPr lang="en-GB" sz="1400" dirty="0"/>
              <a:t>Ctrl-3: Switch to Contacts</a:t>
            </a:r>
          </a:p>
          <a:p>
            <a:r>
              <a:rPr lang="en-GB" sz="1400" dirty="0"/>
              <a:t>Ctrl-4: Switch to Tasks</a:t>
            </a:r>
          </a:p>
          <a:p>
            <a:r>
              <a:rPr lang="en-GB" sz="1400" dirty="0"/>
              <a:t>Ctrl-5: Switch to Notes</a:t>
            </a:r>
          </a:p>
          <a:p>
            <a:r>
              <a:rPr lang="en-GB" sz="1400" dirty="0"/>
              <a:t>Ctrl-6: Switch to Folder list</a:t>
            </a:r>
          </a:p>
          <a:p>
            <a:r>
              <a:rPr lang="en-GB" sz="1400" dirty="0"/>
              <a:t>Ctrl-7: Switch to Shortcuts</a:t>
            </a:r>
          </a:p>
          <a:p>
            <a:endParaRPr lang="fr-BE" sz="1400" dirty="0"/>
          </a:p>
        </p:txBody>
      </p:sp>
    </p:spTree>
    <p:extLst>
      <p:ext uri="{BB962C8B-B14F-4D97-AF65-F5344CB8AC3E}">
        <p14:creationId xmlns:p14="http://schemas.microsoft.com/office/powerpoint/2010/main" val="3497112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772816"/>
            <a:ext cx="7024742" cy="4320480"/>
          </a:xfrm>
        </p:spPr>
        <p:txBody>
          <a:bodyPr>
            <a:normAutofit fontScale="70000" lnSpcReduction="20000"/>
          </a:bodyPr>
          <a:lstStyle/>
          <a:p>
            <a:r>
              <a:rPr lang="fr-BE" dirty="0"/>
              <a:t>Use of QAT bar</a:t>
            </a:r>
          </a:p>
          <a:p>
            <a:r>
              <a:rPr lang="fr-BE" dirty="0"/>
              <a:t>Multiple </a:t>
            </a:r>
            <a:r>
              <a:rPr lang="fr-BE" dirty="0" err="1"/>
              <a:t>PCs</a:t>
            </a:r>
            <a:r>
              <a:rPr lang="fr-BE" dirty="0"/>
              <a:t> – </a:t>
            </a:r>
            <a:r>
              <a:rPr lang="fr-BE" dirty="0" err="1"/>
              <a:t>accounts</a:t>
            </a:r>
            <a:r>
              <a:rPr lang="fr-BE" dirty="0"/>
              <a:t> to ‘</a:t>
            </a:r>
            <a:r>
              <a:rPr lang="fr-BE" dirty="0" err="1"/>
              <a:t>leave</a:t>
            </a:r>
            <a:r>
              <a:rPr lang="fr-BE" dirty="0"/>
              <a:t> messages on server’  </a:t>
            </a:r>
          </a:p>
          <a:p>
            <a:r>
              <a:rPr lang="fr-BE" dirty="0"/>
              <a:t>Open </a:t>
            </a:r>
            <a:r>
              <a:rPr lang="fr-BE" dirty="0" err="1"/>
              <a:t>outlook</a:t>
            </a:r>
            <a:r>
              <a:rPr lang="fr-BE" dirty="0"/>
              <a:t> in a </a:t>
            </a:r>
            <a:r>
              <a:rPr lang="fr-BE" dirty="0" err="1"/>
              <a:t>different</a:t>
            </a:r>
            <a:r>
              <a:rPr lang="fr-BE" dirty="0"/>
              <a:t> </a:t>
            </a:r>
            <a:r>
              <a:rPr lang="fr-BE" dirty="0" err="1"/>
              <a:t>folder</a:t>
            </a:r>
            <a:endParaRPr lang="fr-BE" dirty="0"/>
          </a:p>
          <a:p>
            <a:r>
              <a:rPr lang="fr-BE" dirty="0"/>
              <a:t>Export / import </a:t>
            </a:r>
            <a:r>
              <a:rPr lang="fr-BE" dirty="0" err="1"/>
              <a:t>rules</a:t>
            </a:r>
            <a:endParaRPr lang="fr-BE" dirty="0"/>
          </a:p>
          <a:p>
            <a:r>
              <a:rPr lang="fr-BE" dirty="0"/>
              <a:t>Configuration of multiple profiles</a:t>
            </a:r>
          </a:p>
          <a:p>
            <a:r>
              <a:rPr lang="fr-BE" dirty="0" err="1"/>
              <a:t>Include</a:t>
            </a:r>
            <a:r>
              <a:rPr lang="fr-BE" dirty="0"/>
              <a:t> / </a:t>
            </a:r>
            <a:r>
              <a:rPr lang="fr-BE" dirty="0" err="1"/>
              <a:t>exclude</a:t>
            </a:r>
            <a:r>
              <a:rPr lang="fr-BE" dirty="0"/>
              <a:t> </a:t>
            </a:r>
            <a:r>
              <a:rPr lang="fr-BE" dirty="0" err="1"/>
              <a:t>accounts</a:t>
            </a:r>
            <a:r>
              <a:rPr lang="fr-BE" dirty="0"/>
              <a:t> </a:t>
            </a:r>
            <a:r>
              <a:rPr lang="fr-BE" dirty="0" err="1"/>
              <a:t>from</a:t>
            </a:r>
            <a:r>
              <a:rPr lang="fr-BE" dirty="0"/>
              <a:t> </a:t>
            </a:r>
            <a:r>
              <a:rPr lang="fr-BE" dirty="0" err="1"/>
              <a:t>sending</a:t>
            </a:r>
            <a:r>
              <a:rPr lang="fr-BE" dirty="0"/>
              <a:t> and </a:t>
            </a:r>
            <a:r>
              <a:rPr lang="fr-BE" dirty="0" err="1"/>
              <a:t>receiving</a:t>
            </a:r>
            <a:r>
              <a:rPr lang="fr-BE" dirty="0"/>
              <a:t> (groups)</a:t>
            </a:r>
          </a:p>
          <a:p>
            <a:r>
              <a:rPr lang="fr-BE" dirty="0"/>
              <a:t>Use of favorites</a:t>
            </a:r>
          </a:p>
          <a:p>
            <a:r>
              <a:rPr lang="fr-BE" dirty="0"/>
              <a:t>Outlook </a:t>
            </a:r>
            <a:r>
              <a:rPr lang="fr-BE" dirty="0" err="1"/>
              <a:t>with</a:t>
            </a:r>
            <a:r>
              <a:rPr lang="fr-BE" dirty="0"/>
              <a:t> </a:t>
            </a:r>
            <a:r>
              <a:rPr lang="fr-BE" dirty="0" err="1"/>
              <a:t>special</a:t>
            </a:r>
            <a:r>
              <a:rPr lang="fr-BE" dirty="0"/>
              <a:t>  </a:t>
            </a:r>
            <a:r>
              <a:rPr lang="fr-BE" dirty="0" err="1"/>
              <a:t>shortcuts</a:t>
            </a:r>
            <a:r>
              <a:rPr lang="fr-BE" dirty="0"/>
              <a:t>  (switch) to </a:t>
            </a:r>
            <a:r>
              <a:rPr lang="fr-BE" dirty="0" err="1"/>
              <a:t>launch</a:t>
            </a:r>
            <a:r>
              <a:rPr lang="fr-BE" dirty="0"/>
              <a:t> program : </a:t>
            </a:r>
            <a:r>
              <a:rPr lang="en-GB" dirty="0"/>
              <a:t>"</a:t>
            </a:r>
            <a:r>
              <a:rPr lang="en-GB" sz="1700" dirty="0"/>
              <a:t>C:\Program Files\Microsoft Office\Office12\OUTLOOK.EXE" /finder</a:t>
            </a:r>
          </a:p>
          <a:p>
            <a:r>
              <a:rPr lang="fr-BE" dirty="0" err="1"/>
              <a:t>Find</a:t>
            </a:r>
            <a:r>
              <a:rPr lang="fr-BE" dirty="0"/>
              <a:t> out </a:t>
            </a:r>
            <a:r>
              <a:rPr lang="fr-BE" dirty="0" err="1"/>
              <a:t>where</a:t>
            </a:r>
            <a:r>
              <a:rPr lang="fr-BE" dirty="0"/>
              <a:t> Outlook stores  pst files</a:t>
            </a:r>
          </a:p>
          <a:p>
            <a:r>
              <a:rPr lang="fr-BE" dirty="0"/>
              <a:t>Setup Gmail in Outlook</a:t>
            </a:r>
          </a:p>
          <a:p>
            <a:r>
              <a:rPr lang="fr-BE" dirty="0"/>
              <a:t>Move a pst file</a:t>
            </a:r>
          </a:p>
          <a:p>
            <a:r>
              <a:rPr lang="fr-BE" dirty="0" err="1"/>
              <a:t>Disable</a:t>
            </a:r>
            <a:r>
              <a:rPr lang="fr-BE" dirty="0"/>
              <a:t> </a:t>
            </a:r>
            <a:r>
              <a:rPr lang="fr-BE" dirty="0" err="1"/>
              <a:t>unnecessary</a:t>
            </a:r>
            <a:r>
              <a:rPr lang="fr-BE" dirty="0"/>
              <a:t> </a:t>
            </a:r>
            <a:r>
              <a:rPr lang="fr-BE" dirty="0" err="1"/>
              <a:t>addins</a:t>
            </a:r>
            <a:endParaRPr lang="fr-BE" dirty="0"/>
          </a:p>
          <a:p>
            <a:r>
              <a:rPr lang="fr-BE" dirty="0"/>
              <a:t>Reading pane options</a:t>
            </a:r>
          </a:p>
        </p:txBody>
      </p:sp>
      <p:sp>
        <p:nvSpPr>
          <p:cNvPr id="2" name="Title 1"/>
          <p:cNvSpPr>
            <a:spLocks noGrp="1"/>
          </p:cNvSpPr>
          <p:nvPr>
            <p:ph type="title"/>
          </p:nvPr>
        </p:nvSpPr>
        <p:spPr/>
        <p:txBody>
          <a:bodyPr>
            <a:normAutofit fontScale="90000"/>
          </a:bodyPr>
          <a:lstStyle/>
          <a:p>
            <a:r>
              <a:rPr lang="fr-BE"/>
              <a:t>Configuration</a:t>
            </a:r>
            <a:endParaRPr lang="fr-BE" dirty="0"/>
          </a:p>
        </p:txBody>
      </p:sp>
    </p:spTree>
    <p:extLst>
      <p:ext uri="{BB962C8B-B14F-4D97-AF65-F5344CB8AC3E}">
        <p14:creationId xmlns:p14="http://schemas.microsoft.com/office/powerpoint/2010/main" val="1948947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Annexes</a:t>
            </a:r>
            <a:endParaRPr lang="fr-BE" dirty="0"/>
          </a:p>
        </p:txBody>
      </p:sp>
      <p:sp>
        <p:nvSpPr>
          <p:cNvPr id="3" name="Tijdelijke aanduiding voor tekst 2"/>
          <p:cNvSpPr>
            <a:spLocks noGrp="1"/>
          </p:cNvSpPr>
          <p:nvPr>
            <p:ph type="body" idx="1"/>
          </p:nvPr>
        </p:nvSpPr>
        <p:spPr/>
        <p:txBody>
          <a:bodyPr/>
          <a:lstStyle/>
          <a:p>
            <a:endParaRPr lang="fr-BE"/>
          </a:p>
        </p:txBody>
      </p:sp>
    </p:spTree>
    <p:extLst>
      <p:ext uri="{BB962C8B-B14F-4D97-AF65-F5344CB8AC3E}">
        <p14:creationId xmlns:p14="http://schemas.microsoft.com/office/powerpoint/2010/main" val="3028543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772816"/>
            <a:ext cx="7024742" cy="4059813"/>
          </a:xfrm>
        </p:spPr>
        <p:txBody>
          <a:bodyPr>
            <a:normAutofit fontScale="77500" lnSpcReduction="20000"/>
          </a:bodyPr>
          <a:lstStyle/>
          <a:p>
            <a:r>
              <a:rPr lang="fr-BE" dirty="0" err="1"/>
              <a:t>Error</a:t>
            </a:r>
            <a:r>
              <a:rPr lang="fr-BE" dirty="0"/>
              <a:t> handling &amp; </a:t>
            </a:r>
            <a:r>
              <a:rPr lang="fr-BE" dirty="0" err="1"/>
              <a:t>debugging</a:t>
            </a:r>
            <a:r>
              <a:rPr lang="fr-BE" dirty="0"/>
              <a:t> pst </a:t>
            </a:r>
            <a:r>
              <a:rPr lang="fr-BE" dirty="0" err="1"/>
              <a:t>folders</a:t>
            </a:r>
            <a:r>
              <a:rPr lang="fr-BE" dirty="0"/>
              <a:t> </a:t>
            </a:r>
            <a:r>
              <a:rPr lang="fr-BE" dirty="0" err="1"/>
              <a:t>with</a:t>
            </a:r>
            <a:r>
              <a:rPr lang="fr-BE" dirty="0"/>
              <a:t> scanpst.exe</a:t>
            </a:r>
          </a:p>
          <a:p>
            <a:r>
              <a:rPr lang="nl-BE" dirty="0"/>
              <a:t>General support &amp; Business </a:t>
            </a:r>
            <a:r>
              <a:rPr lang="nl-BE" dirty="0" err="1"/>
              <a:t>use</a:t>
            </a:r>
            <a:endParaRPr lang="fr-BE" dirty="0"/>
          </a:p>
          <a:p>
            <a:pPr lvl="1"/>
            <a:r>
              <a:rPr lang="fr-BE" dirty="0">
                <a:hlinkClick r:id="rId3"/>
              </a:rPr>
              <a:t>http://www.slipstick.com/</a:t>
            </a:r>
            <a:endParaRPr lang="fr-BE" dirty="0"/>
          </a:p>
          <a:p>
            <a:pPr lvl="1"/>
            <a:r>
              <a:rPr lang="fr-BE" dirty="0">
                <a:hlinkClick r:id="rId4"/>
              </a:rPr>
              <a:t>http://www.standss.com/blog/</a:t>
            </a:r>
            <a:r>
              <a:rPr lang="fr-BE" dirty="0"/>
              <a:t> </a:t>
            </a:r>
          </a:p>
          <a:p>
            <a:pPr lvl="1"/>
            <a:r>
              <a:rPr lang="fr-BE" dirty="0">
                <a:hlinkClick r:id="rId5"/>
              </a:rPr>
              <a:t>https://www.howto-outlook.com/</a:t>
            </a:r>
            <a:endParaRPr lang="fr-BE" dirty="0"/>
          </a:p>
          <a:p>
            <a:pPr lvl="1"/>
            <a:r>
              <a:rPr lang="fr-BE" dirty="0">
                <a:hlinkClick r:id="rId6"/>
              </a:rPr>
              <a:t>https://www.msoutlook.info/</a:t>
            </a:r>
            <a:endParaRPr lang="fr-BE" dirty="0"/>
          </a:p>
          <a:p>
            <a:r>
              <a:rPr lang="nl-BE" dirty="0"/>
              <a:t>Microsoft General</a:t>
            </a:r>
            <a:endParaRPr lang="fr-BE" dirty="0"/>
          </a:p>
          <a:p>
            <a:pPr lvl="1"/>
            <a:r>
              <a:rPr lang="fr-BE" dirty="0">
                <a:hlinkClick r:id="rId7"/>
              </a:rPr>
              <a:t>https://support.microsoft.com/nl-nl/outlook</a:t>
            </a:r>
            <a:endParaRPr lang="fr-BE" dirty="0"/>
          </a:p>
          <a:p>
            <a:pPr lvl="1"/>
            <a:r>
              <a:rPr lang="fr-BE" dirty="0">
                <a:hlinkClick r:id="rId8"/>
              </a:rPr>
              <a:t>https://support.microsoft.com/fr-fr/outlook</a:t>
            </a:r>
            <a:endParaRPr lang="fr-BE" dirty="0"/>
          </a:p>
          <a:p>
            <a:r>
              <a:rPr lang="nl-BE" dirty="0" err="1"/>
              <a:t>Searching</a:t>
            </a:r>
            <a:endParaRPr lang="nl-BE" dirty="0"/>
          </a:p>
          <a:p>
            <a:pPr lvl="1"/>
            <a:r>
              <a:rPr lang="fr-BE" dirty="0">
                <a:hlinkClick r:id="rId9"/>
              </a:rPr>
              <a:t>https://www.howto-outlook.com/howto/searchcommands.htm</a:t>
            </a:r>
            <a:endParaRPr lang="fr-BE" dirty="0"/>
          </a:p>
          <a:p>
            <a:pPr lvl="1"/>
            <a:r>
              <a:rPr lang="fr-BE" dirty="0">
                <a:hlinkClick r:id="rId10"/>
              </a:rPr>
              <a:t>https://support.microsoft.com/en-us/office/learn-to-narrow-your-search-criteria-for-better-searches-in-outlook-d824d1e9-a255-4c8a-8553-276fb895a8da</a:t>
            </a:r>
            <a:endParaRPr lang="fr-BE" dirty="0"/>
          </a:p>
          <a:p>
            <a:pPr lvl="1"/>
            <a:endParaRPr lang="fr-BE" dirty="0"/>
          </a:p>
        </p:txBody>
      </p:sp>
      <p:sp>
        <p:nvSpPr>
          <p:cNvPr id="2" name="Title 1"/>
          <p:cNvSpPr>
            <a:spLocks noGrp="1"/>
          </p:cNvSpPr>
          <p:nvPr>
            <p:ph type="title"/>
          </p:nvPr>
        </p:nvSpPr>
        <p:spPr/>
        <p:txBody>
          <a:bodyPr>
            <a:normAutofit fontScale="90000"/>
          </a:bodyPr>
          <a:lstStyle/>
          <a:p>
            <a:r>
              <a:rPr lang="fr-BE"/>
              <a:t>Tools &amp; Resources</a:t>
            </a:r>
            <a:endParaRPr lang="fr-BE" dirty="0"/>
          </a:p>
        </p:txBody>
      </p:sp>
    </p:spTree>
    <p:extLst>
      <p:ext uri="{BB962C8B-B14F-4D97-AF65-F5344CB8AC3E}">
        <p14:creationId xmlns:p14="http://schemas.microsoft.com/office/powerpoint/2010/main" val="861517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43492" y="1772816"/>
            <a:ext cx="7024742" cy="4464496"/>
          </a:xfrm>
        </p:spPr>
        <p:txBody>
          <a:bodyPr>
            <a:normAutofit fontScale="92500" lnSpcReduction="20000"/>
          </a:bodyPr>
          <a:lstStyle/>
          <a:p>
            <a:r>
              <a:rPr lang="en-US" dirty="0"/>
              <a:t>file messages with one click?</a:t>
            </a:r>
          </a:p>
          <a:p>
            <a:r>
              <a:rPr lang="fr-BE" dirty="0" err="1"/>
              <a:t>streamline</a:t>
            </a:r>
            <a:r>
              <a:rPr lang="fr-BE" dirty="0"/>
              <a:t> conversations?</a:t>
            </a:r>
          </a:p>
          <a:p>
            <a:r>
              <a:rPr lang="en-US" dirty="0"/>
              <a:t>delete and mute a conversation ?</a:t>
            </a:r>
          </a:p>
          <a:p>
            <a:r>
              <a:rPr lang="en-US" dirty="0"/>
              <a:t>create and use an email template?</a:t>
            </a:r>
          </a:p>
          <a:p>
            <a:r>
              <a:rPr lang="en-US" dirty="0"/>
              <a:t>find related messages?</a:t>
            </a:r>
          </a:p>
          <a:p>
            <a:r>
              <a:rPr lang="en-US" dirty="0"/>
              <a:t>search inside a message?</a:t>
            </a:r>
          </a:p>
          <a:p>
            <a:r>
              <a:rPr lang="en-US" dirty="0"/>
              <a:t>find all mail from a sender quickly?</a:t>
            </a:r>
          </a:p>
          <a:p>
            <a:r>
              <a:rPr lang="fr-BE" dirty="0" err="1"/>
              <a:t>schedule</a:t>
            </a:r>
            <a:r>
              <a:rPr lang="fr-BE" dirty="0"/>
              <a:t> emails?</a:t>
            </a:r>
          </a:p>
          <a:p>
            <a:r>
              <a:rPr lang="en-US" dirty="0"/>
              <a:t>highlight mail sent to you only?</a:t>
            </a:r>
          </a:p>
          <a:p>
            <a:r>
              <a:rPr lang="en-US" dirty="0"/>
              <a:t>change the default font face and size ?</a:t>
            </a:r>
          </a:p>
          <a:p>
            <a:r>
              <a:rPr lang="en-US" dirty="0"/>
              <a:t>automatically cc: all mail you send in outlook</a:t>
            </a:r>
          </a:p>
          <a:p>
            <a:r>
              <a:rPr lang="en-US" dirty="0"/>
              <a:t>expand outlook with time-saving add-ons?</a:t>
            </a:r>
          </a:p>
          <a:p>
            <a:r>
              <a:rPr lang="en-US" dirty="0"/>
              <a:t>send text messages from within Outlook?</a:t>
            </a:r>
            <a:endParaRPr lang="fr-BE" dirty="0"/>
          </a:p>
        </p:txBody>
      </p:sp>
      <p:sp>
        <p:nvSpPr>
          <p:cNvPr id="3" name="Title 2"/>
          <p:cNvSpPr>
            <a:spLocks noGrp="1"/>
          </p:cNvSpPr>
          <p:nvPr>
            <p:ph type="title"/>
          </p:nvPr>
        </p:nvSpPr>
        <p:spPr/>
        <p:txBody>
          <a:bodyPr>
            <a:normAutofit fontScale="90000"/>
          </a:bodyPr>
          <a:lstStyle/>
          <a:p>
            <a:r>
              <a:rPr lang="fr-BE" dirty="0"/>
              <a:t>Questions and </a:t>
            </a:r>
            <a:r>
              <a:rPr lang="fr-BE" dirty="0" err="1"/>
              <a:t>answers</a:t>
            </a:r>
            <a:endParaRPr lang="fr-BE" dirty="0"/>
          </a:p>
        </p:txBody>
      </p:sp>
    </p:spTree>
    <p:extLst>
      <p:ext uri="{BB962C8B-B14F-4D97-AF65-F5344CB8AC3E}">
        <p14:creationId xmlns:p14="http://schemas.microsoft.com/office/powerpoint/2010/main" val="1848071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43490" y="1628800"/>
            <a:ext cx="7488950" cy="5229200"/>
          </a:xfrm>
        </p:spPr>
        <p:txBody>
          <a:bodyPr>
            <a:normAutofit fontScale="70000" lnSpcReduction="20000"/>
          </a:bodyPr>
          <a:lstStyle/>
          <a:p>
            <a:r>
              <a:rPr lang="en-US" dirty="0"/>
              <a:t>Review calendar for today and tomorrow</a:t>
            </a:r>
          </a:p>
          <a:p>
            <a:r>
              <a:rPr lang="en-US" dirty="0"/>
              <a:t>Review appointments you had today and any action items</a:t>
            </a:r>
          </a:p>
          <a:p>
            <a:r>
              <a:rPr lang="en-US" dirty="0"/>
              <a:t>Review tomorrow’s appointments to determine any preparation necessary</a:t>
            </a:r>
          </a:p>
          <a:p>
            <a:r>
              <a:rPr lang="en-US" dirty="0"/>
              <a:t>Review tasks for today and tomorrow</a:t>
            </a:r>
          </a:p>
          <a:p>
            <a:pPr lvl="1"/>
            <a:r>
              <a:rPr lang="en-US" dirty="0"/>
              <a:t>What are your high priority tasks that need attention before you leave today?</a:t>
            </a:r>
          </a:p>
          <a:p>
            <a:pPr lvl="1"/>
            <a:r>
              <a:rPr lang="en-US" dirty="0"/>
              <a:t>Do you have any tasks that need to be re-</a:t>
            </a:r>
            <a:r>
              <a:rPr lang="en-US" dirty="0" err="1"/>
              <a:t>prioritised</a:t>
            </a:r>
            <a:r>
              <a:rPr lang="en-US" dirty="0"/>
              <a:t>?</a:t>
            </a:r>
          </a:p>
          <a:p>
            <a:pPr lvl="1"/>
            <a:r>
              <a:rPr lang="en-US" dirty="0"/>
              <a:t>What new tasks have a due date for tomorrow?</a:t>
            </a:r>
          </a:p>
          <a:p>
            <a:r>
              <a:rPr lang="en-US" dirty="0"/>
              <a:t>Schedule time for priority tasks:</a:t>
            </a:r>
          </a:p>
          <a:p>
            <a:pPr lvl="1"/>
            <a:r>
              <a:rPr lang="en-US" dirty="0"/>
              <a:t>Block time on your calendar by left dragging a priority task to an appropriate time</a:t>
            </a:r>
          </a:p>
          <a:p>
            <a:pPr lvl="1"/>
            <a:r>
              <a:rPr lang="en-US" dirty="0"/>
              <a:t>Look over your Inbox</a:t>
            </a:r>
          </a:p>
          <a:p>
            <a:pPr lvl="1"/>
            <a:r>
              <a:rPr lang="en-US" dirty="0"/>
              <a:t>Apply the 4Ds, gauge how much time you need to clear your Inbox, and schedule this time before you leave the office</a:t>
            </a:r>
          </a:p>
          <a:p>
            <a:r>
              <a:rPr lang="en-US" dirty="0"/>
              <a:t>Review your accomplishments</a:t>
            </a:r>
          </a:p>
          <a:p>
            <a:r>
              <a:rPr lang="en-US" dirty="0"/>
              <a:t>Reflect on what went well today</a:t>
            </a:r>
          </a:p>
          <a:p>
            <a:r>
              <a:rPr lang="en-US" dirty="0"/>
              <a:t>Recognize anyone who exceeded your expectations today</a:t>
            </a:r>
          </a:p>
          <a:p>
            <a:r>
              <a:rPr lang="en-US" dirty="0"/>
              <a:t>Note these achievements so that you can recall them later</a:t>
            </a:r>
          </a:p>
          <a:p>
            <a:endParaRPr lang="fr-BE" dirty="0"/>
          </a:p>
        </p:txBody>
      </p:sp>
      <p:sp>
        <p:nvSpPr>
          <p:cNvPr id="3" name="Title 2"/>
          <p:cNvSpPr>
            <a:spLocks noGrp="1"/>
          </p:cNvSpPr>
          <p:nvPr>
            <p:ph type="title"/>
          </p:nvPr>
        </p:nvSpPr>
        <p:spPr/>
        <p:txBody>
          <a:bodyPr>
            <a:normAutofit fontScale="90000"/>
          </a:bodyPr>
          <a:lstStyle/>
          <a:p>
            <a:r>
              <a:rPr lang="fr-BE" dirty="0" err="1"/>
              <a:t>Recurrent</a:t>
            </a:r>
            <a:r>
              <a:rPr lang="fr-BE" dirty="0"/>
              <a:t> </a:t>
            </a:r>
            <a:r>
              <a:rPr lang="fr-BE" dirty="0" err="1"/>
              <a:t>task</a:t>
            </a:r>
            <a:endParaRPr lang="fr-BE" dirty="0"/>
          </a:p>
        </p:txBody>
      </p:sp>
    </p:spTree>
    <p:extLst>
      <p:ext uri="{BB962C8B-B14F-4D97-AF65-F5344CB8AC3E}">
        <p14:creationId xmlns:p14="http://schemas.microsoft.com/office/powerpoint/2010/main" val="2491809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08059487"/>
              </p:ext>
            </p:extLst>
          </p:nvPr>
        </p:nvGraphicFramePr>
        <p:xfrm>
          <a:off x="1043492" y="1772816"/>
          <a:ext cx="7200916"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fontScale="90000"/>
          </a:bodyPr>
          <a:lstStyle/>
          <a:p>
            <a:r>
              <a:rPr lang="nl-BE" dirty="0"/>
              <a:t>Course </a:t>
            </a:r>
            <a:r>
              <a:rPr lang="nl-BE" dirty="0" err="1"/>
              <a:t>overview</a:t>
            </a:r>
            <a:endParaRPr lang="fr-BE" dirty="0"/>
          </a:p>
        </p:txBody>
      </p:sp>
    </p:spTree>
    <p:extLst>
      <p:ext uri="{BB962C8B-B14F-4D97-AF65-F5344CB8AC3E}">
        <p14:creationId xmlns:p14="http://schemas.microsoft.com/office/powerpoint/2010/main" val="157765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628800"/>
            <a:ext cx="7488948" cy="4896544"/>
          </a:xfrm>
        </p:spPr>
        <p:txBody>
          <a:bodyPr>
            <a:normAutofit fontScale="70000" lnSpcReduction="20000"/>
          </a:bodyPr>
          <a:lstStyle/>
          <a:p>
            <a:r>
              <a:rPr lang="en-GB" dirty="0"/>
              <a:t>Clean out your inbox every day &amp; use ‘to handle folder’.</a:t>
            </a:r>
          </a:p>
          <a:p>
            <a:pPr lvl="1"/>
            <a:r>
              <a:rPr lang="en-GB" dirty="0"/>
              <a:t>Try to handle e-mail message only once – by making a decision based on 4 Ds: </a:t>
            </a:r>
            <a:r>
              <a:rPr lang="fr-BE" dirty="0" err="1"/>
              <a:t>Delete</a:t>
            </a:r>
            <a:r>
              <a:rPr lang="fr-BE" dirty="0"/>
              <a:t> </a:t>
            </a:r>
            <a:r>
              <a:rPr lang="fr-BE" dirty="0" err="1"/>
              <a:t>it</a:t>
            </a:r>
            <a:r>
              <a:rPr lang="fr-BE" dirty="0"/>
              <a:t> | </a:t>
            </a:r>
            <a:r>
              <a:rPr lang="fr-BE" dirty="0" err="1"/>
              <a:t>Delegate</a:t>
            </a:r>
            <a:r>
              <a:rPr lang="fr-BE" dirty="0"/>
              <a:t> </a:t>
            </a:r>
            <a:r>
              <a:rPr lang="fr-BE" dirty="0" err="1"/>
              <a:t>it</a:t>
            </a:r>
            <a:r>
              <a:rPr lang="fr-BE" dirty="0"/>
              <a:t>  | </a:t>
            </a:r>
            <a:r>
              <a:rPr lang="en-US" dirty="0"/>
              <a:t>Do it (now – if less than a few minutes) | Defer it (add to “To-Do” list)</a:t>
            </a:r>
            <a:endParaRPr lang="en-GB" dirty="0"/>
          </a:p>
          <a:p>
            <a:pPr lvl="1"/>
            <a:r>
              <a:rPr lang="en-GB" dirty="0"/>
              <a:t>Use rules to sort mail that you don’t need to read immediately into folders as it arrives and use quick steps.</a:t>
            </a:r>
          </a:p>
          <a:p>
            <a:r>
              <a:rPr lang="en-GB" dirty="0"/>
              <a:t>Close Outlook when possible </a:t>
            </a:r>
            <a:r>
              <a:rPr lang="fr-BE" dirty="0"/>
              <a:t>and open </a:t>
            </a:r>
            <a:r>
              <a:rPr lang="fr-BE" dirty="0" err="1"/>
              <a:t>only</a:t>
            </a:r>
            <a:r>
              <a:rPr lang="fr-BE" dirty="0"/>
              <a:t> </a:t>
            </a:r>
            <a:r>
              <a:rPr lang="fr-BE" dirty="0" err="1"/>
              <a:t>at</a:t>
            </a:r>
            <a:r>
              <a:rPr lang="fr-BE" dirty="0"/>
              <a:t> certain times.</a:t>
            </a:r>
            <a:endParaRPr lang="en-GB" dirty="0"/>
          </a:p>
          <a:p>
            <a:pPr lvl="1"/>
            <a:r>
              <a:rPr lang="en-GB" dirty="0"/>
              <a:t>Shut down ‘new messages’ prompts.</a:t>
            </a:r>
          </a:p>
          <a:p>
            <a:pPr lvl="1"/>
            <a:r>
              <a:rPr lang="en-GB" dirty="0"/>
              <a:t>Turn off the Reading Pane if you have lots going on.</a:t>
            </a:r>
          </a:p>
          <a:p>
            <a:r>
              <a:rPr lang="fr-BE" dirty="0"/>
              <a:t>Organise </a:t>
            </a:r>
            <a:r>
              <a:rPr lang="fr-BE" dirty="0" err="1"/>
              <a:t>folders</a:t>
            </a:r>
            <a:r>
              <a:rPr lang="fr-BE" dirty="0"/>
              <a:t> as </a:t>
            </a:r>
            <a:r>
              <a:rPr lang="fr-BE" dirty="0" err="1"/>
              <a:t>your</a:t>
            </a:r>
            <a:r>
              <a:rPr lang="fr-BE" dirty="0"/>
              <a:t> </a:t>
            </a:r>
            <a:r>
              <a:rPr lang="fr-BE" dirty="0" err="1"/>
              <a:t>windows</a:t>
            </a:r>
            <a:r>
              <a:rPr lang="fr-BE" dirty="0"/>
              <a:t> </a:t>
            </a:r>
            <a:r>
              <a:rPr lang="fr-BE" dirty="0" err="1"/>
              <a:t>folders</a:t>
            </a:r>
            <a:r>
              <a:rPr lang="fr-BE" dirty="0"/>
              <a:t> </a:t>
            </a:r>
          </a:p>
          <a:p>
            <a:pPr lvl="1"/>
            <a:r>
              <a:rPr lang="en-GB" dirty="0"/>
              <a:t>If you have lots of e-mail, consider using multiple .</a:t>
            </a:r>
            <a:r>
              <a:rPr lang="en-GB" dirty="0" err="1"/>
              <a:t>pst</a:t>
            </a:r>
            <a:r>
              <a:rPr lang="en-GB" dirty="0"/>
              <a:t> files to separate information into separate data stores.</a:t>
            </a:r>
          </a:p>
          <a:p>
            <a:pPr lvl="1"/>
            <a:r>
              <a:rPr lang="en-GB" dirty="0"/>
              <a:t>Set </a:t>
            </a:r>
            <a:r>
              <a:rPr lang="en-GB" dirty="0" err="1"/>
              <a:t>favorite</a:t>
            </a:r>
            <a:r>
              <a:rPr lang="en-GB" dirty="0"/>
              <a:t> folders for easy access  </a:t>
            </a:r>
          </a:p>
          <a:p>
            <a:pPr lvl="1"/>
            <a:r>
              <a:rPr lang="en-GB" dirty="0"/>
              <a:t>Use search folders </a:t>
            </a:r>
          </a:p>
          <a:p>
            <a:r>
              <a:rPr lang="fr-BE" dirty="0" err="1"/>
              <a:t>Categorize</a:t>
            </a:r>
            <a:r>
              <a:rPr lang="fr-BE" dirty="0"/>
              <a:t> and flag and </a:t>
            </a:r>
            <a:r>
              <a:rPr lang="fr-BE" dirty="0" err="1"/>
              <a:t>colour</a:t>
            </a:r>
            <a:r>
              <a:rPr lang="fr-BE" dirty="0"/>
              <a:t>.</a:t>
            </a:r>
          </a:p>
          <a:p>
            <a:r>
              <a:rPr lang="fr-BE" dirty="0" err="1"/>
              <a:t>Remove</a:t>
            </a:r>
            <a:r>
              <a:rPr lang="fr-BE" dirty="0"/>
              <a:t> and store </a:t>
            </a:r>
            <a:r>
              <a:rPr lang="fr-BE" dirty="0" err="1"/>
              <a:t>attachments</a:t>
            </a:r>
            <a:r>
              <a:rPr lang="fr-BE" dirty="0"/>
              <a:t> as </a:t>
            </a:r>
            <a:r>
              <a:rPr lang="fr-BE" dirty="0" err="1"/>
              <a:t>much</a:t>
            </a:r>
            <a:r>
              <a:rPr lang="fr-BE" dirty="0"/>
              <a:t> as possible.</a:t>
            </a:r>
          </a:p>
          <a:p>
            <a:r>
              <a:rPr lang="fr-BE" dirty="0" err="1"/>
              <a:t>Take</a:t>
            </a:r>
            <a:r>
              <a:rPr lang="fr-BE" dirty="0"/>
              <a:t> notes</a:t>
            </a:r>
          </a:p>
          <a:p>
            <a:pPr lvl="1"/>
            <a:r>
              <a:rPr lang="fr-BE" dirty="0"/>
              <a:t>Note </a:t>
            </a:r>
            <a:r>
              <a:rPr lang="fr-BE" dirty="0" err="1"/>
              <a:t>things</a:t>
            </a:r>
            <a:r>
              <a:rPr lang="fr-BE" dirty="0"/>
              <a:t> to do as </a:t>
            </a:r>
            <a:r>
              <a:rPr lang="fr-BE" dirty="0" err="1"/>
              <a:t>tasks</a:t>
            </a:r>
            <a:r>
              <a:rPr lang="fr-BE" dirty="0"/>
              <a:t>.</a:t>
            </a:r>
          </a:p>
          <a:p>
            <a:pPr lvl="1"/>
            <a:r>
              <a:rPr lang="fr-BE" dirty="0" err="1"/>
              <a:t>Send</a:t>
            </a:r>
            <a:r>
              <a:rPr lang="fr-BE" dirty="0"/>
              <a:t> </a:t>
            </a:r>
            <a:r>
              <a:rPr lang="fr-BE" dirty="0" err="1"/>
              <a:t>yourself</a:t>
            </a:r>
            <a:r>
              <a:rPr lang="fr-BE" dirty="0"/>
              <a:t> email </a:t>
            </a:r>
            <a:r>
              <a:rPr lang="fr-BE" dirty="0" err="1"/>
              <a:t>e.g</a:t>
            </a:r>
            <a:r>
              <a:rPr lang="fr-BE" dirty="0"/>
              <a:t>. </a:t>
            </a:r>
            <a:r>
              <a:rPr lang="fr-BE" dirty="0" err="1"/>
              <a:t>with</a:t>
            </a:r>
            <a:r>
              <a:rPr lang="fr-BE" dirty="0"/>
              <a:t> ‘not to </a:t>
            </a:r>
            <a:r>
              <a:rPr lang="fr-BE" dirty="0" err="1"/>
              <a:t>forget</a:t>
            </a:r>
            <a:r>
              <a:rPr lang="fr-BE" dirty="0"/>
              <a:t>’.</a:t>
            </a:r>
          </a:p>
          <a:p>
            <a:r>
              <a:rPr lang="en-GB" dirty="0"/>
              <a:t>Take some time to create custom views.</a:t>
            </a:r>
          </a:p>
        </p:txBody>
      </p:sp>
      <p:sp>
        <p:nvSpPr>
          <p:cNvPr id="2" name="Title 1"/>
          <p:cNvSpPr>
            <a:spLocks noGrp="1"/>
          </p:cNvSpPr>
          <p:nvPr>
            <p:ph type="title"/>
          </p:nvPr>
        </p:nvSpPr>
        <p:spPr/>
        <p:txBody>
          <a:bodyPr>
            <a:normAutofit fontScale="90000"/>
          </a:bodyPr>
          <a:lstStyle/>
          <a:p>
            <a:r>
              <a:rPr lang="fr-BE" dirty="0" err="1"/>
              <a:t>Strategies</a:t>
            </a:r>
            <a:endParaRPr lang="en-GB" dirty="0"/>
          </a:p>
        </p:txBody>
      </p:sp>
    </p:spTree>
    <p:extLst>
      <p:ext uri="{BB962C8B-B14F-4D97-AF65-F5344CB8AC3E}">
        <p14:creationId xmlns:p14="http://schemas.microsoft.com/office/powerpoint/2010/main" val="97380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B5ADA1"/>
                                      </p:to>
                                    </p:animClr>
                                  </p:sub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B5ADA1"/>
                                      </p:to>
                                    </p:animClr>
                                  </p:sub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B5ADA1"/>
                                      </p:to>
                                    </p:animClr>
                                  </p:sub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B5ADA1"/>
                                      </p:to>
                                    </p:animClr>
                                  </p:sub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B5ADA1"/>
                                      </p:to>
                                    </p:animClr>
                                  </p:sub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B5ADA1"/>
                                      </p:to>
                                    </p:animClr>
                                  </p:sub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B5ADA1"/>
                                      </p:to>
                                    </p:animClr>
                                  </p:sub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subTnLst>
                                    <p:animClr clrSpc="rgb" dir="cw">
                                      <p:cBhvr override="childStyle">
                                        <p:cTn dur="1" fill="hold" display="0" masterRel="nextClick" afterEffect="1"/>
                                        <p:tgtEl>
                                          <p:spTgt spid="3">
                                            <p:txEl>
                                              <p:pRg st="7" end="7"/>
                                            </p:txEl>
                                          </p:spTgt>
                                        </p:tgtEl>
                                        <p:attrNameLst>
                                          <p:attrName>ppt_c</p:attrName>
                                        </p:attrNameLst>
                                      </p:cBhvr>
                                      <p:to>
                                        <a:srgbClr val="B5ADA1"/>
                                      </p:to>
                                    </p:animClr>
                                  </p:sub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subTnLst>
                                    <p:animClr clrSpc="rgb" dir="cw">
                                      <p:cBhvr override="childStyle">
                                        <p:cTn dur="1" fill="hold" display="0" masterRel="nextClick" afterEffect="1"/>
                                        <p:tgtEl>
                                          <p:spTgt spid="3">
                                            <p:txEl>
                                              <p:pRg st="8" end="8"/>
                                            </p:txEl>
                                          </p:spTgt>
                                        </p:tgtEl>
                                        <p:attrNameLst>
                                          <p:attrName>ppt_c</p:attrName>
                                        </p:attrNameLst>
                                      </p:cBhvr>
                                      <p:to>
                                        <a:srgbClr val="B5ADA1"/>
                                      </p:to>
                                    </p:animClr>
                                  </p:sub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subTnLst>
                                    <p:animClr clrSpc="rgb" dir="cw">
                                      <p:cBhvr override="childStyle">
                                        <p:cTn dur="1" fill="hold" display="0" masterRel="nextClick" afterEffect="1"/>
                                        <p:tgtEl>
                                          <p:spTgt spid="3">
                                            <p:txEl>
                                              <p:pRg st="9" end="9"/>
                                            </p:txEl>
                                          </p:spTgt>
                                        </p:tgtEl>
                                        <p:attrNameLst>
                                          <p:attrName>ppt_c</p:attrName>
                                        </p:attrNameLst>
                                      </p:cBhvr>
                                      <p:to>
                                        <a:srgbClr val="B5ADA1"/>
                                      </p:to>
                                    </p:animClr>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subTnLst>
                                    <p:animClr clrSpc="rgb" dir="cw">
                                      <p:cBhvr override="childStyle">
                                        <p:cTn dur="1" fill="hold" display="0" masterRel="nextClick" afterEffect="1"/>
                                        <p:tgtEl>
                                          <p:spTgt spid="3">
                                            <p:txEl>
                                              <p:pRg st="10" end="10"/>
                                            </p:txEl>
                                          </p:spTgt>
                                        </p:tgtEl>
                                        <p:attrNameLst>
                                          <p:attrName>ppt_c</p:attrName>
                                        </p:attrNameLst>
                                      </p:cBhvr>
                                      <p:to>
                                        <a:srgbClr val="B5ADA1"/>
                                      </p:to>
                                    </p:animClr>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fade">
                                      <p:cBhvr>
                                        <p:cTn id="48" dur="500"/>
                                        <p:tgtEl>
                                          <p:spTgt spid="3">
                                            <p:txEl>
                                              <p:pRg st="11" end="11"/>
                                            </p:txEl>
                                          </p:spTgt>
                                        </p:tgtEl>
                                      </p:cBhvr>
                                    </p:animEffect>
                                  </p:childTnLst>
                                  <p:subTnLst>
                                    <p:animClr clrSpc="rgb" dir="cw">
                                      <p:cBhvr override="childStyle">
                                        <p:cTn dur="1" fill="hold" display="0" masterRel="nextClick" afterEffect="1"/>
                                        <p:tgtEl>
                                          <p:spTgt spid="3">
                                            <p:txEl>
                                              <p:pRg st="11" end="11"/>
                                            </p:txEl>
                                          </p:spTgt>
                                        </p:tgtEl>
                                        <p:attrNameLst>
                                          <p:attrName>ppt_c</p:attrName>
                                        </p:attrNameLst>
                                      </p:cBhvr>
                                      <p:to>
                                        <a:srgbClr val="B5ADA1"/>
                                      </p:to>
                                    </p:animClr>
                                  </p:sub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Effect transition="in" filter="fade">
                                      <p:cBhvr>
                                        <p:cTn id="53" dur="500"/>
                                        <p:tgtEl>
                                          <p:spTgt spid="3">
                                            <p:txEl>
                                              <p:pRg st="12" end="12"/>
                                            </p:txEl>
                                          </p:spTgt>
                                        </p:tgtEl>
                                      </p:cBhvr>
                                    </p:animEffect>
                                  </p:childTnLst>
                                  <p:subTnLst>
                                    <p:animClr clrSpc="rgb" dir="cw">
                                      <p:cBhvr override="childStyle">
                                        <p:cTn dur="1" fill="hold" display="0" masterRel="nextClick" afterEffect="1"/>
                                        <p:tgtEl>
                                          <p:spTgt spid="3">
                                            <p:txEl>
                                              <p:pRg st="12" end="12"/>
                                            </p:txEl>
                                          </p:spTgt>
                                        </p:tgtEl>
                                        <p:attrNameLst>
                                          <p:attrName>ppt_c</p:attrName>
                                        </p:attrNameLst>
                                      </p:cBhvr>
                                      <p:to>
                                        <a:srgbClr val="B5ADA1"/>
                                      </p:to>
                                    </p:animClr>
                                  </p:subTnLst>
                                </p:cTn>
                              </p:par>
                              <p:par>
                                <p:cTn id="54" presetID="10" presetClass="entr" presetSubtype="0" fill="hold" grpId="0" nodeType="withEffect">
                                  <p:stCondLst>
                                    <p:cond delay="0"/>
                                  </p:stCondLst>
                                  <p:childTnLst>
                                    <p:set>
                                      <p:cBhvr>
                                        <p:cTn id="55" dur="1" fill="hold">
                                          <p:stCondLst>
                                            <p:cond delay="0"/>
                                          </p:stCondLst>
                                        </p:cTn>
                                        <p:tgtEl>
                                          <p:spTgt spid="3">
                                            <p:txEl>
                                              <p:pRg st="13" end="13"/>
                                            </p:txEl>
                                          </p:spTgt>
                                        </p:tgtEl>
                                        <p:attrNameLst>
                                          <p:attrName>style.visibility</p:attrName>
                                        </p:attrNameLst>
                                      </p:cBhvr>
                                      <p:to>
                                        <p:strVal val="visible"/>
                                      </p:to>
                                    </p:set>
                                    <p:animEffect transition="in" filter="fade">
                                      <p:cBhvr>
                                        <p:cTn id="56" dur="500"/>
                                        <p:tgtEl>
                                          <p:spTgt spid="3">
                                            <p:txEl>
                                              <p:pRg st="13" end="13"/>
                                            </p:txEl>
                                          </p:spTgt>
                                        </p:tgtEl>
                                      </p:cBhvr>
                                    </p:animEffect>
                                  </p:childTnLst>
                                  <p:subTnLst>
                                    <p:animClr clrSpc="rgb" dir="cw">
                                      <p:cBhvr override="childStyle">
                                        <p:cTn dur="1" fill="hold" display="0" masterRel="nextClick" afterEffect="1"/>
                                        <p:tgtEl>
                                          <p:spTgt spid="3">
                                            <p:txEl>
                                              <p:pRg st="13" end="13"/>
                                            </p:txEl>
                                          </p:spTgt>
                                        </p:tgtEl>
                                        <p:attrNameLst>
                                          <p:attrName>ppt_c</p:attrName>
                                        </p:attrNameLst>
                                      </p:cBhvr>
                                      <p:to>
                                        <a:srgbClr val="B5ADA1"/>
                                      </p:to>
                                    </p:animClr>
                                  </p:subTnLst>
                                </p:cTn>
                              </p:par>
                              <p:par>
                                <p:cTn id="57" presetID="10" presetClass="entr" presetSubtype="0" fill="hold" grpId="0" nodeType="with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animEffect transition="in" filter="fade">
                                      <p:cBhvr>
                                        <p:cTn id="59" dur="500"/>
                                        <p:tgtEl>
                                          <p:spTgt spid="3">
                                            <p:txEl>
                                              <p:pRg st="14" end="14"/>
                                            </p:txEl>
                                          </p:spTgt>
                                        </p:tgtEl>
                                      </p:cBhvr>
                                    </p:animEffect>
                                  </p:childTnLst>
                                  <p:subTnLst>
                                    <p:animClr clrSpc="rgb" dir="cw">
                                      <p:cBhvr override="childStyle">
                                        <p:cTn dur="1" fill="hold" display="0" masterRel="nextClick" afterEffect="1"/>
                                        <p:tgtEl>
                                          <p:spTgt spid="3">
                                            <p:txEl>
                                              <p:pRg st="14" end="14"/>
                                            </p:txEl>
                                          </p:spTgt>
                                        </p:tgtEl>
                                        <p:attrNameLst>
                                          <p:attrName>ppt_c</p:attrName>
                                        </p:attrNameLst>
                                      </p:cBhvr>
                                      <p:to>
                                        <a:srgbClr val="B5ADA1"/>
                                      </p:to>
                                    </p:animClr>
                                  </p:sub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
                                            <p:txEl>
                                              <p:pRg st="15" end="15"/>
                                            </p:txEl>
                                          </p:spTgt>
                                        </p:tgtEl>
                                        <p:attrNameLst>
                                          <p:attrName>style.visibility</p:attrName>
                                        </p:attrNameLst>
                                      </p:cBhvr>
                                      <p:to>
                                        <p:strVal val="visible"/>
                                      </p:to>
                                    </p:set>
                                    <p:animEffect transition="in" filter="fade">
                                      <p:cBhvr>
                                        <p:cTn id="64" dur="500"/>
                                        <p:tgtEl>
                                          <p:spTgt spid="3">
                                            <p:txEl>
                                              <p:pRg st="15" end="15"/>
                                            </p:txEl>
                                          </p:spTgt>
                                        </p:tgtEl>
                                      </p:cBhvr>
                                    </p:animEffect>
                                  </p:childTnLst>
                                  <p:subTnLst>
                                    <p:animClr clrSpc="rgb" dir="cw">
                                      <p:cBhvr override="childStyle">
                                        <p:cTn dur="1" fill="hold" display="0" masterRel="nextClick" afterEffect="1"/>
                                        <p:tgtEl>
                                          <p:spTgt spid="3">
                                            <p:txEl>
                                              <p:pRg st="15" end="15"/>
                                            </p:txEl>
                                          </p:spTgt>
                                        </p:tgtEl>
                                        <p:attrNameLst>
                                          <p:attrName>ppt_c</p:attrName>
                                        </p:attrNameLst>
                                      </p:cBhvr>
                                      <p:to>
                                        <a:srgbClr val="B5ADA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42661114"/>
              </p:ext>
            </p:extLst>
          </p:nvPr>
        </p:nvGraphicFramePr>
        <p:xfrm>
          <a:off x="611560" y="1628800"/>
          <a:ext cx="7848872"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a:xfrm>
            <a:off x="683568" y="908720"/>
            <a:ext cx="7024744" cy="601136"/>
          </a:xfrm>
        </p:spPr>
        <p:txBody>
          <a:bodyPr>
            <a:normAutofit fontScale="90000"/>
          </a:bodyPr>
          <a:lstStyle/>
          <a:p>
            <a:r>
              <a:rPr lang="fr-BE" dirty="0" err="1"/>
              <a:t>Some</a:t>
            </a:r>
            <a:r>
              <a:rPr lang="fr-BE" dirty="0"/>
              <a:t> </a:t>
            </a:r>
            <a:r>
              <a:rPr lang="fr-BE" dirty="0" err="1"/>
              <a:t>Strategies</a:t>
            </a:r>
            <a:endParaRPr lang="fr-BE" dirty="0"/>
          </a:p>
        </p:txBody>
      </p:sp>
    </p:spTree>
    <p:extLst>
      <p:ext uri="{BB962C8B-B14F-4D97-AF65-F5344CB8AC3E}">
        <p14:creationId xmlns:p14="http://schemas.microsoft.com/office/powerpoint/2010/main" val="479182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10908147"/>
              </p:ext>
            </p:extLst>
          </p:nvPr>
        </p:nvGraphicFramePr>
        <p:xfrm>
          <a:off x="611560" y="1628800"/>
          <a:ext cx="7848872"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a:xfrm>
            <a:off x="683568" y="908720"/>
            <a:ext cx="7024744" cy="601136"/>
          </a:xfrm>
        </p:spPr>
        <p:txBody>
          <a:bodyPr>
            <a:normAutofit fontScale="90000"/>
          </a:bodyPr>
          <a:lstStyle/>
          <a:p>
            <a:r>
              <a:rPr lang="fr-BE" dirty="0" err="1"/>
              <a:t>Some</a:t>
            </a:r>
            <a:r>
              <a:rPr lang="fr-BE" dirty="0"/>
              <a:t> </a:t>
            </a:r>
            <a:r>
              <a:rPr lang="fr-BE" dirty="0" err="1"/>
              <a:t>Strategies</a:t>
            </a:r>
            <a:r>
              <a:rPr lang="fr-BE" dirty="0"/>
              <a:t> 1</a:t>
            </a:r>
          </a:p>
        </p:txBody>
      </p:sp>
    </p:spTree>
    <p:extLst>
      <p:ext uri="{BB962C8B-B14F-4D97-AF65-F5344CB8AC3E}">
        <p14:creationId xmlns:p14="http://schemas.microsoft.com/office/powerpoint/2010/main" val="490265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64908050"/>
              </p:ext>
            </p:extLst>
          </p:nvPr>
        </p:nvGraphicFramePr>
        <p:xfrm>
          <a:off x="611560" y="1628800"/>
          <a:ext cx="7848872"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a:xfrm>
            <a:off x="683568" y="908720"/>
            <a:ext cx="7024744" cy="601136"/>
          </a:xfrm>
        </p:spPr>
        <p:txBody>
          <a:bodyPr>
            <a:normAutofit fontScale="90000"/>
          </a:bodyPr>
          <a:lstStyle/>
          <a:p>
            <a:r>
              <a:rPr lang="fr-BE" dirty="0" err="1"/>
              <a:t>Some</a:t>
            </a:r>
            <a:r>
              <a:rPr lang="fr-BE" dirty="0"/>
              <a:t> </a:t>
            </a:r>
            <a:r>
              <a:rPr lang="fr-BE" dirty="0" err="1"/>
              <a:t>Strategies</a:t>
            </a:r>
            <a:r>
              <a:rPr lang="fr-BE" dirty="0"/>
              <a:t> 2</a:t>
            </a:r>
          </a:p>
        </p:txBody>
      </p:sp>
    </p:spTree>
    <p:extLst>
      <p:ext uri="{BB962C8B-B14F-4D97-AF65-F5344CB8AC3E}">
        <p14:creationId xmlns:p14="http://schemas.microsoft.com/office/powerpoint/2010/main" val="3898295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13038891"/>
              </p:ext>
            </p:extLst>
          </p:nvPr>
        </p:nvGraphicFramePr>
        <p:xfrm>
          <a:off x="611560" y="1628800"/>
          <a:ext cx="7848872"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a:xfrm>
            <a:off x="683568" y="908720"/>
            <a:ext cx="7024744" cy="601136"/>
          </a:xfrm>
        </p:spPr>
        <p:txBody>
          <a:bodyPr>
            <a:normAutofit fontScale="90000"/>
          </a:bodyPr>
          <a:lstStyle/>
          <a:p>
            <a:r>
              <a:rPr lang="fr-BE" dirty="0" err="1"/>
              <a:t>Some</a:t>
            </a:r>
            <a:r>
              <a:rPr lang="fr-BE" dirty="0"/>
              <a:t> </a:t>
            </a:r>
            <a:r>
              <a:rPr lang="fr-BE" dirty="0" err="1"/>
              <a:t>Strategies</a:t>
            </a:r>
            <a:r>
              <a:rPr lang="fr-BE" dirty="0"/>
              <a:t> 3</a:t>
            </a:r>
          </a:p>
        </p:txBody>
      </p:sp>
    </p:spTree>
    <p:extLst>
      <p:ext uri="{BB962C8B-B14F-4D97-AF65-F5344CB8AC3E}">
        <p14:creationId xmlns:p14="http://schemas.microsoft.com/office/powerpoint/2010/main" val="2294020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en-GB" dirty="0"/>
              <a:t>The Eisenhower decision matrix</a:t>
            </a:r>
            <a:endParaRPr lang="fr-BE" dirty="0"/>
          </a:p>
        </p:txBody>
      </p:sp>
      <p:pic>
        <p:nvPicPr>
          <p:cNvPr id="1028" name="Picture 4" descr="Eisenhower Matrix. First of all, we should know about what… | by Iqra Amjad  | Medium"/>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t="10633"/>
          <a:stretch/>
        </p:blipFill>
        <p:spPr bwMode="auto">
          <a:xfrm>
            <a:off x="1547664" y="1916832"/>
            <a:ext cx="6048672" cy="4055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583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nl-BE" dirty="0" err="1"/>
              <a:t>Sorting</a:t>
            </a:r>
            <a:r>
              <a:rPr lang="nl-BE" dirty="0"/>
              <a:t>, </a:t>
            </a:r>
            <a:r>
              <a:rPr lang="nl-BE" dirty="0" err="1"/>
              <a:t>Grouping</a:t>
            </a:r>
            <a:r>
              <a:rPr lang="nl-BE" dirty="0"/>
              <a:t>, </a:t>
            </a:r>
            <a:r>
              <a:rPr lang="nl-BE" dirty="0" err="1"/>
              <a:t>Labeling</a:t>
            </a:r>
            <a:endParaRPr lang="fr-BE" dirty="0"/>
          </a:p>
        </p:txBody>
      </p:sp>
      <p:grpSp>
        <p:nvGrpSpPr>
          <p:cNvPr id="6" name="Groep 5"/>
          <p:cNvGrpSpPr/>
          <p:nvPr/>
        </p:nvGrpSpPr>
        <p:grpSpPr>
          <a:xfrm>
            <a:off x="1043490" y="2060848"/>
            <a:ext cx="7066487" cy="3167037"/>
            <a:chOff x="1043490" y="2060848"/>
            <a:chExt cx="7066487" cy="3167037"/>
          </a:xfrm>
        </p:grpSpPr>
        <p:graphicFrame>
          <p:nvGraphicFramePr>
            <p:cNvPr id="4" name="Object 3"/>
            <p:cNvGraphicFramePr>
              <a:graphicFrameLocks noChangeAspect="1"/>
            </p:cNvGraphicFramePr>
            <p:nvPr>
              <p:extLst>
                <p:ext uri="{D42A27DB-BD31-4B8C-83A1-F6EECF244321}">
                  <p14:modId xmlns:p14="http://schemas.microsoft.com/office/powerpoint/2010/main" val="1595950155"/>
                </p:ext>
              </p:extLst>
            </p:nvPr>
          </p:nvGraphicFramePr>
          <p:xfrm>
            <a:off x="1043490" y="2060848"/>
            <a:ext cx="7066487" cy="3167037"/>
          </p:xfrm>
          <a:graphic>
            <a:graphicData uri="http://schemas.openxmlformats.org/presentationml/2006/ole">
              <mc:AlternateContent xmlns:mc="http://schemas.openxmlformats.org/markup-compatibility/2006">
                <mc:Choice xmlns:v="urn:schemas-microsoft-com:vml" Requires="v">
                  <p:oleObj name="Image" r:id="rId2" imgW="25053840" imgH="11212560" progId="Photoshop.Image.18">
                    <p:embed/>
                  </p:oleObj>
                </mc:Choice>
                <mc:Fallback>
                  <p:oleObj name="Image" r:id="rId2" imgW="25053840" imgH="11212560" progId="Photoshop.Image.18">
                    <p:embed/>
                    <p:pic>
                      <p:nvPicPr>
                        <p:cNvPr id="4" name="Object 3"/>
                        <p:cNvPicPr/>
                        <p:nvPr/>
                      </p:nvPicPr>
                      <p:blipFill>
                        <a:blip r:embed="rId3"/>
                        <a:stretch>
                          <a:fillRect/>
                        </a:stretch>
                      </p:blipFill>
                      <p:spPr>
                        <a:xfrm>
                          <a:off x="1043490" y="2060848"/>
                          <a:ext cx="7066487" cy="3167037"/>
                        </a:xfrm>
                        <a:prstGeom prst="rect">
                          <a:avLst/>
                        </a:prstGeom>
                      </p:spPr>
                    </p:pic>
                  </p:oleObj>
                </mc:Fallback>
              </mc:AlternateContent>
            </a:graphicData>
          </a:graphic>
        </p:graphicFrame>
        <p:sp>
          <p:nvSpPr>
            <p:cNvPr id="5" name="Pijl-rechts 4"/>
            <p:cNvSpPr/>
            <p:nvPr/>
          </p:nvSpPr>
          <p:spPr>
            <a:xfrm>
              <a:off x="4211960" y="3212976"/>
              <a:ext cx="936104" cy="4313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Tree>
    <p:extLst>
      <p:ext uri="{BB962C8B-B14F-4D97-AF65-F5344CB8AC3E}">
        <p14:creationId xmlns:p14="http://schemas.microsoft.com/office/powerpoint/2010/main" val="6838078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Geeloranj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13797</TotalTime>
  <Words>3206</Words>
  <Application>Microsoft Office PowerPoint</Application>
  <PresentationFormat>On-screen Show (4:3)</PresentationFormat>
  <Paragraphs>456</Paragraphs>
  <Slides>30</Slides>
  <Notes>22</Notes>
  <HiddenSlides>2</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6" baseType="lpstr">
      <vt:lpstr>Arial</vt:lpstr>
      <vt:lpstr>Calibri</vt:lpstr>
      <vt:lpstr>Century Gothic</vt:lpstr>
      <vt:lpstr>Wingdings 2</vt:lpstr>
      <vt:lpstr>Austin</vt:lpstr>
      <vt:lpstr>Image</vt:lpstr>
      <vt:lpstr>Outlook Beyond basics Time management Tips &amp; tricks</vt:lpstr>
      <vt:lpstr>Managing outlook &amp; time</vt:lpstr>
      <vt:lpstr>Course overview</vt:lpstr>
      <vt:lpstr>Some Strategies</vt:lpstr>
      <vt:lpstr>Some Strategies 1</vt:lpstr>
      <vt:lpstr>Some Strategies 2</vt:lpstr>
      <vt:lpstr>Some Strategies 3</vt:lpstr>
      <vt:lpstr>The Eisenhower decision matrix</vt:lpstr>
      <vt:lpstr>Sorting, Grouping, Labeling</vt:lpstr>
      <vt:lpstr>Do , Decide, Delegate, Delete</vt:lpstr>
      <vt:lpstr>TTC: Toucher-Traiter-Classer</vt:lpstr>
      <vt:lpstr>User friendly-ness</vt:lpstr>
      <vt:lpstr>Communication</vt:lpstr>
      <vt:lpstr>Tips and tricks</vt:lpstr>
      <vt:lpstr>Tips and Tricks Topics</vt:lpstr>
      <vt:lpstr>Sending mail</vt:lpstr>
      <vt:lpstr>Receiving &amp; Manage mails</vt:lpstr>
      <vt:lpstr>Searching mail</vt:lpstr>
      <vt:lpstr>Folders and views</vt:lpstr>
      <vt:lpstr>Format &amp; auto content</vt:lpstr>
      <vt:lpstr>Attachments</vt:lpstr>
      <vt:lpstr>Calendar</vt:lpstr>
      <vt:lpstr>Contacts &amp; Tasks</vt:lpstr>
      <vt:lpstr>More Shortcuts</vt:lpstr>
      <vt:lpstr>Configuration</vt:lpstr>
      <vt:lpstr>Annexes</vt:lpstr>
      <vt:lpstr>Tools &amp; Resources</vt:lpstr>
      <vt:lpstr>Questions and answers</vt:lpstr>
      <vt:lpstr>Recurrent task</vt:lpstr>
      <vt:lpstr>Strategies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Outlook tricks and tips</dc:title>
  <dc:creator>DP</dc:creator>
  <cp:lastModifiedBy>Danny P</cp:lastModifiedBy>
  <cp:revision>252</cp:revision>
  <cp:lastPrinted>2020-11-25T11:24:51Z</cp:lastPrinted>
  <dcterms:created xsi:type="dcterms:W3CDTF">2011-03-05T15:58:09Z</dcterms:created>
  <dcterms:modified xsi:type="dcterms:W3CDTF">2023-11-20T17:07:36Z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2023-03-16T16:13:31Z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c2d2fea2-5c86-4b8c-8d7b-6eb4b94f1f05</vt:lpwstr>
  </property>
  <property fmtid="{D5CDD505-2E9C-101B-9397-08002B2CF9AE}" pid="7" name="MSIP_Label_defa4170-0d19-0005-0004-bc88714345d2_ActionId">
    <vt:lpwstr>ce1f84f7-9eca-4e4b-b4b1-f9e52b18de5c</vt:lpwstr>
  </property>
  <property fmtid="{D5CDD505-2E9C-101B-9397-08002B2CF9AE}" pid="8" name="MSIP_Label_defa4170-0d19-0005-0004-bc88714345d2_ContentBits">
    <vt:lpwstr>0</vt:lpwstr>
  </property>
</Properties>
</file>